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486" r:id="rId3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60" y="1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426084" y="927733"/>
            <a:ext cx="1117227" cy="4302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000"/>
              </a:lnSpc>
            </a:pPr>
            <a:r>
              <a:rPr lang="en-US" altLang="zh-CN" sz="2800" b="1" spc="-194" dirty="0">
                <a:solidFill>
                  <a:srgbClr val="FEFEFE"/>
                </a:solidFill>
                <a:latin typeface="Verdana" panose="020B0604030504040204"/>
                <a:ea typeface="Verdana" panose="020B0604030504040204"/>
              </a:rPr>
              <a:t>D</a:t>
            </a:r>
            <a:r>
              <a:rPr lang="en-US" altLang="zh-CN" sz="2800" b="1" spc="-189" dirty="0">
                <a:solidFill>
                  <a:srgbClr val="FEFEFE"/>
                </a:solidFill>
                <a:latin typeface="Verdana" panose="020B0604030504040204"/>
                <a:ea typeface="Verdana" panose="020B0604030504040204"/>
              </a:rPr>
              <a:t>AY1</a:t>
            </a:r>
            <a:endParaRPr lang="en-US" altLang="zh-CN" sz="2800" b="1" spc="-189" dirty="0">
              <a:solidFill>
                <a:srgbClr val="FEFEFE"/>
              </a:solidFill>
              <a:latin typeface="Verdana" panose="020B0604030504040204"/>
              <a:ea typeface="Verdana" panose="020B060403050404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wODQ1MjEzYzVlNWY5MjUxNmUwN2NhM2NhNTQyOTkifQ=="/>
  <p:tag name="commondata" val="eyJoZGlkIjoiYTA2YTQ0OGFmNGViOWUwOTZjNTgwYmNjNzYxMGI5ZTM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Arial</vt:lpstr>
      <vt:lpstr>Verdana</vt:lpstr>
      <vt:lpstr>Calibri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lastModifiedBy>格林</cp:lastModifiedBy>
  <cp:revision>52</cp:revision>
  <dcterms:created xsi:type="dcterms:W3CDTF">2024-08-24T05:13:00Z</dcterms:created>
  <dcterms:modified xsi:type="dcterms:W3CDTF">2024-09-06T07:09:37Z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24B2C13AD0654BCB8B82F080458DFF47_13</vt:lpwstr>
  </property>
  <property fmtid="{D5CDD505-2E9C-101B-9397-08002B2CF9AE}" pid="3" name="KSOProductBuildVer">
    <vt:lpwstr>2052-12.1.0.17857</vt:lpwstr>
  </property>
</Properties>
</file>