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4"/>
  </p:notesMasterIdLst>
  <p:sldIdLst>
    <p:sldId id="486" r:id="rId3"/>
  </p:sldIdLst>
  <p:sldSz cx="12192000" cy="6858000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9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 varScale="1">
        <p:scale>
          <a:sx n="87" d="100"/>
          <a:sy n="87" d="100"/>
        </p:scale>
        <p:origin x="60" y="196"/>
      </p:cViewPr>
      <p:guideLst>
        <p:guide orient="horz" pos="2159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>
            <a:spLocks noGrp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Click to edit Master text styles</a:t>
            </a:r>
            <a:endParaRPr lang="en-US" altLang="zh-CN"/>
          </a:p>
          <a:p>
            <a:pPr lvl="1"/>
            <a:r>
              <a:rPr lang="en-US" altLang="zh-CN"/>
              <a:t>Second level</a:t>
            </a:r>
            <a:endParaRPr lang="en-US" altLang="zh-CN"/>
          </a:p>
          <a:p>
            <a:pPr lvl="2"/>
            <a:r>
              <a:rPr lang="en-US" altLang="zh-CN"/>
              <a:t>Third level</a:t>
            </a:r>
            <a:endParaRPr lang="en-US" altLang="zh-CN"/>
          </a:p>
          <a:p>
            <a:pPr lvl="3"/>
            <a:r>
              <a:rPr lang="en-US" altLang="zh-CN"/>
              <a:t>Fourth level</a:t>
            </a:r>
            <a:endParaRPr lang="en-US" altLang="zh-CN"/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56DD26-32A4-2A43-990A-6F7E5E73786E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6AF604-6CBA-6F4A-A6F6-26E48A4D0EE4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 panose="020B0604020202020204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 panose="020B0604020202020204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 panose="020B0604020202020204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 panose="020B0604020202020204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3"/>
          <p:cNvSpPr txBox="1"/>
          <p:nvPr/>
        </p:nvSpPr>
        <p:spPr>
          <a:xfrm>
            <a:off x="426084" y="927733"/>
            <a:ext cx="1117227" cy="43027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1000"/>
              </a:lnSpc>
            </a:pPr>
            <a:r>
              <a:rPr lang="en-US" altLang="zh-CN" sz="2800" b="1" spc="-194" dirty="0">
                <a:solidFill>
                  <a:srgbClr val="FEFEFE"/>
                </a:solidFill>
                <a:latin typeface="Verdana" panose="020B0604030504040204"/>
                <a:ea typeface="Verdana" panose="020B0604030504040204"/>
              </a:rPr>
              <a:t>D</a:t>
            </a:r>
            <a:r>
              <a:rPr lang="en-US" altLang="zh-CN" sz="2800" b="1" spc="-189" dirty="0">
                <a:solidFill>
                  <a:srgbClr val="FEFEFE"/>
                </a:solidFill>
                <a:latin typeface="Verdana" panose="020B0604030504040204"/>
                <a:ea typeface="Verdana" panose="020B0604030504040204"/>
              </a:rPr>
              <a:t>AY1</a:t>
            </a:r>
            <a:endParaRPr lang="en-US" altLang="zh-CN" sz="2800" b="1" spc="-189" dirty="0">
              <a:solidFill>
                <a:srgbClr val="FEFEFE"/>
              </a:solidFill>
              <a:latin typeface="Verdana" panose="020B0604030504040204"/>
              <a:ea typeface="Verdana" panose="020B0604030504040204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MWYwODQ1MjEzYzVlNWY5MjUxNmUwN2NhM2NhNTQyOTkifQ=="/>
  <p:tag name="commondata" val="eyJoZGlkIjoiYTA2YTQ0OGFmNGViOWUwOTZjNTgwYmNjNzYxMGI5ZTMifQ==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WPS 演示</Application>
  <PresentationFormat>宽屏</PresentationFormat>
  <Paragraphs>2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0" baseType="lpstr">
      <vt:lpstr>Arial</vt:lpstr>
      <vt:lpstr>宋体</vt:lpstr>
      <vt:lpstr>Wingdings</vt:lpstr>
      <vt:lpstr>Arial</vt:lpstr>
      <vt:lpstr>Verdana</vt:lpstr>
      <vt:lpstr>Calibri</vt:lpstr>
      <vt:lpstr>微软雅黑</vt:lpstr>
      <vt:lpstr>Arial Unicode MS</vt:lpstr>
      <vt:lpstr>Office Theme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hr</dc:creator>
  <cp:lastModifiedBy>格林</cp:lastModifiedBy>
  <cp:revision>52</cp:revision>
  <dcterms:created xsi:type="dcterms:W3CDTF">2024-08-24T05:13:00Z</dcterms:created>
  <dcterms:modified xsi:type="dcterms:W3CDTF">2024-09-06T07:09:37Z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24B2C13AD0654BCB8B82F080458DFF47_13</vt:lpwstr>
  </property>
  <property fmtid="{D5CDD505-2E9C-101B-9397-08002B2CF9AE}" pid="3" name="KSOProductBuildVer">
    <vt:lpwstr>2052-12.1.0.17857</vt:lpwstr>
  </property>
</Properties>
</file>