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
  </p:handoutMasterIdLst>
  <p:sldIdLst>
    <p:sldId id="256" r:id="rId3"/>
  </p:sldIdLst>
  <p:sldSz cx="30480000" cy="45720000"/>
  <p:notesSz cx="6797675" cy="9930130"/>
  <p:custDataLst>
    <p:tags r:id="rId9"/>
  </p:custDataLst>
  <p:defaultTextStyle>
    <a:defPPr>
      <a:defRPr lang="en-GB"/>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1568"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23A2"/>
    <a:srgbClr val="0022A2"/>
    <a:srgbClr val="00AEEF"/>
    <a:srgbClr val="414646"/>
    <a:srgbClr val="008000"/>
    <a:srgbClr val="FFFF00"/>
    <a:srgbClr val="0000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12487"/>
    <p:restoredTop sz="96237"/>
  </p:normalViewPr>
  <p:slideViewPr>
    <p:cSldViewPr showGuides="1">
      <p:cViewPr>
        <p:scale>
          <a:sx n="50" d="100"/>
          <a:sy n="50" d="100"/>
        </p:scale>
        <p:origin x="774" y="-1284"/>
      </p:cViewPr>
      <p:guideLst>
        <p:guide orient="horz" pos="11568"/>
        <p:guide pos="10368"/>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tableStyles" Target="tableStyles.xml"/><Relationship Id="rId7" Type="http://schemas.openxmlformats.org/officeDocument/2006/relationships/viewProps" Target="viewProps.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noChangeArrowheads="1"/>
          </p:cNvSpPr>
          <p:nvPr>
            <p:ph type="hdr" sz="quarter"/>
          </p:nvPr>
        </p:nvSpPr>
        <p:spPr bwMode="auto">
          <a:xfrm>
            <a:off x="-30162" y="9525"/>
            <a:ext cx="2962275" cy="457200"/>
          </a:xfrm>
          <a:prstGeom prst="rect">
            <a:avLst/>
          </a:prstGeom>
          <a:noFill/>
          <a:ln>
            <a:noFill/>
          </a:ln>
          <a:effectLst/>
        </p:spPr>
        <p:txBody>
          <a:bodyPr vert="horz" wrap="square" lIns="19240" tIns="0" rIns="19240" bIns="0" numCol="1" anchor="t" anchorCtr="0" compatLnSpc="1"/>
          <a:p>
            <a:pPr lvl="0" defTabSz="768350">
              <a:buNone/>
            </a:pPr>
            <a:endParaRPr lang="en-GB" altLang="zh-CN" sz="1000" i="1" dirty="0"/>
          </a:p>
        </p:txBody>
      </p:sp>
      <p:sp>
        <p:nvSpPr>
          <p:cNvPr id="2051" name="Rectangle 3"/>
          <p:cNvSpPr>
            <a:spLocks noGrp="1" noChangeArrowheads="1"/>
          </p:cNvSpPr>
          <p:nvPr>
            <p:ph type="dt" idx="1"/>
          </p:nvPr>
        </p:nvSpPr>
        <p:spPr bwMode="auto">
          <a:xfrm>
            <a:off x="3865563" y="9525"/>
            <a:ext cx="2962275" cy="457200"/>
          </a:xfrm>
          <a:prstGeom prst="rect">
            <a:avLst/>
          </a:prstGeom>
          <a:noFill/>
          <a:ln>
            <a:noFill/>
          </a:ln>
          <a:effectLst/>
        </p:spPr>
        <p:txBody>
          <a:bodyPr vert="horz" wrap="square" lIns="19240" tIns="0" rIns="19240" bIns="0" numCol="1" anchor="t" anchorCtr="0" compatLnSpc="1"/>
          <a:p>
            <a:pPr lvl="0" algn="r" defTabSz="768350">
              <a:buNone/>
            </a:pPr>
            <a:endParaRPr lang="en-GB" altLang="zh-CN" sz="1000" i="1" dirty="0"/>
          </a:p>
        </p:txBody>
      </p:sp>
      <p:sp>
        <p:nvSpPr>
          <p:cNvPr id="2052" name="Rectangle 4"/>
          <p:cNvSpPr>
            <a:spLocks noTextEdit="1"/>
          </p:cNvSpPr>
          <p:nvPr>
            <p:ph type="sldImg" idx="2"/>
          </p:nvPr>
        </p:nvSpPr>
        <p:spPr>
          <a:xfrm>
            <a:off x="2185988" y="779463"/>
            <a:ext cx="2427287" cy="3643312"/>
          </a:xfrm>
          <a:prstGeom prst="rect">
            <a:avLst/>
          </a:prstGeom>
          <a:noFill/>
          <a:ln w="12700" cap="flat" cmpd="sng">
            <a:solidFill>
              <a:schemeClr val="tx1"/>
            </a:solidFill>
            <a:prstDash val="solid"/>
            <a:miter/>
            <a:headEnd type="none" w="med" len="med"/>
            <a:tailEnd type="none" w="med" len="med"/>
          </a:ln>
        </p:spPr>
      </p:sp>
      <p:sp>
        <p:nvSpPr>
          <p:cNvPr id="2053" name="Rectangle 5"/>
          <p:cNvSpPr>
            <a:spLocks noGrp="1" noChangeArrowheads="1"/>
          </p:cNvSpPr>
          <p:nvPr>
            <p:ph type="body" sz="quarter" idx="3"/>
          </p:nvPr>
        </p:nvSpPr>
        <p:spPr bwMode="auto">
          <a:xfrm>
            <a:off x="908050" y="4735513"/>
            <a:ext cx="4981575" cy="4419600"/>
          </a:xfrm>
          <a:prstGeom prst="rect">
            <a:avLst/>
          </a:prstGeom>
          <a:noFill/>
          <a:ln>
            <a:noFill/>
          </a:ln>
          <a:effectLst/>
        </p:spPr>
        <p:txBody>
          <a:bodyPr vert="horz" wrap="square" lIns="92990" tIns="46496" rIns="92990" bIns="46496" numCol="1" anchor="t" anchorCtr="0" compatLnSpc="1"/>
          <a:lstStyle/>
          <a:p>
            <a:pPr marL="0" marR="0" lvl="0" indent="0" algn="l" defTabSz="762000" rtl="0" eaLnBrk="0" fontAlgn="base" latinLnBrk="0" hangingPunct="0">
              <a:lnSpc>
                <a:spcPct val="100000"/>
              </a:lnSpc>
              <a:spcBef>
                <a:spcPct val="30000"/>
              </a:spcBef>
              <a:spcAft>
                <a:spcPct val="0"/>
              </a:spcAft>
              <a:buClrTx/>
              <a:buSzTx/>
              <a:buFontTx/>
              <a:buNone/>
              <a:defRPr/>
            </a:pPr>
            <a:r>
              <a:rPr kumimoji="0" lang="en-GB"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Click to edit Master text styles</a:t>
            </a:r>
            <a:endParaRPr kumimoji="0" lang="en-GB"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a:p>
            <a:pPr marL="457200" marR="0" lvl="1" indent="0" algn="l" defTabSz="762000" rtl="0" eaLnBrk="0" fontAlgn="base" latinLnBrk="0" hangingPunct="0">
              <a:lnSpc>
                <a:spcPct val="100000"/>
              </a:lnSpc>
              <a:spcBef>
                <a:spcPct val="30000"/>
              </a:spcBef>
              <a:spcAft>
                <a:spcPct val="0"/>
              </a:spcAft>
              <a:buClrTx/>
              <a:buSzTx/>
              <a:buFontTx/>
              <a:buNone/>
              <a:defRPr/>
            </a:pPr>
            <a:r>
              <a:rPr kumimoji="0" lang="en-GB"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Second level</a:t>
            </a:r>
            <a:endParaRPr kumimoji="0" lang="en-GB"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a:p>
            <a:pPr marL="914400" marR="0" lvl="2" indent="0" algn="l" defTabSz="762000" rtl="0" eaLnBrk="0" fontAlgn="base" latinLnBrk="0" hangingPunct="0">
              <a:lnSpc>
                <a:spcPct val="100000"/>
              </a:lnSpc>
              <a:spcBef>
                <a:spcPct val="30000"/>
              </a:spcBef>
              <a:spcAft>
                <a:spcPct val="0"/>
              </a:spcAft>
              <a:buClrTx/>
              <a:buSzTx/>
              <a:buFontTx/>
              <a:buNone/>
              <a:defRPr/>
            </a:pPr>
            <a:r>
              <a:rPr kumimoji="0" lang="en-GB"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Third level</a:t>
            </a:r>
            <a:endParaRPr kumimoji="0" lang="en-GB"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a:p>
            <a:pPr marL="1371600" marR="0" lvl="3" indent="0" algn="l" defTabSz="762000" rtl="0" eaLnBrk="0" fontAlgn="base" latinLnBrk="0" hangingPunct="0">
              <a:lnSpc>
                <a:spcPct val="100000"/>
              </a:lnSpc>
              <a:spcBef>
                <a:spcPct val="30000"/>
              </a:spcBef>
              <a:spcAft>
                <a:spcPct val="0"/>
              </a:spcAft>
              <a:buClrTx/>
              <a:buSzTx/>
              <a:buFontTx/>
              <a:buNone/>
              <a:defRPr/>
            </a:pPr>
            <a:r>
              <a:rPr kumimoji="0" lang="en-GB"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Fourth level</a:t>
            </a:r>
            <a:endParaRPr kumimoji="0" lang="en-GB"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a:p>
            <a:pPr marL="1828800" marR="0" lvl="4" indent="0" algn="l" defTabSz="762000" rtl="0" eaLnBrk="0" fontAlgn="base" latinLnBrk="0" hangingPunct="0">
              <a:lnSpc>
                <a:spcPct val="100000"/>
              </a:lnSpc>
              <a:spcBef>
                <a:spcPct val="30000"/>
              </a:spcBef>
              <a:spcAft>
                <a:spcPct val="0"/>
              </a:spcAft>
              <a:buClrTx/>
              <a:buSzTx/>
              <a:buFontTx/>
              <a:buNone/>
              <a:defRPr/>
            </a:pPr>
            <a:r>
              <a:rPr kumimoji="0" lang="en-GB"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rPr>
              <a:t>Fifth level</a:t>
            </a:r>
            <a:endParaRPr kumimoji="0" lang="en-GB" sz="12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2054" name="Rectangle 6"/>
          <p:cNvSpPr>
            <a:spLocks noGrp="1" noChangeArrowheads="1"/>
          </p:cNvSpPr>
          <p:nvPr>
            <p:ph type="ftr" sz="quarter" idx="4"/>
          </p:nvPr>
        </p:nvSpPr>
        <p:spPr bwMode="auto">
          <a:xfrm>
            <a:off x="-30162" y="9461500"/>
            <a:ext cx="2962275" cy="457200"/>
          </a:xfrm>
          <a:prstGeom prst="rect">
            <a:avLst/>
          </a:prstGeom>
          <a:noFill/>
          <a:ln>
            <a:noFill/>
          </a:ln>
          <a:effectLst/>
        </p:spPr>
        <p:txBody>
          <a:bodyPr vert="horz" wrap="square" lIns="19240" tIns="0" rIns="19240" bIns="0" numCol="1" anchor="b" anchorCtr="0" compatLnSpc="1"/>
          <a:p>
            <a:pPr lvl="0" defTabSz="768350">
              <a:buNone/>
            </a:pPr>
            <a:endParaRPr lang="en-GB" altLang="zh-CN" sz="1000" i="1" dirty="0"/>
          </a:p>
        </p:txBody>
      </p:sp>
      <p:sp>
        <p:nvSpPr>
          <p:cNvPr id="2055" name="Rectangle 7"/>
          <p:cNvSpPr>
            <a:spLocks noGrp="1" noChangeArrowheads="1"/>
          </p:cNvSpPr>
          <p:nvPr>
            <p:ph type="sldNum" sz="quarter" idx="5"/>
          </p:nvPr>
        </p:nvSpPr>
        <p:spPr bwMode="auto">
          <a:xfrm>
            <a:off x="3865563" y="9461500"/>
            <a:ext cx="2962275" cy="457200"/>
          </a:xfrm>
          <a:prstGeom prst="rect">
            <a:avLst/>
          </a:prstGeom>
          <a:noFill/>
          <a:ln>
            <a:noFill/>
          </a:ln>
          <a:effectLst/>
        </p:spPr>
        <p:txBody>
          <a:bodyPr vert="horz" wrap="square" lIns="19240" tIns="0" rIns="19240" bIns="0" numCol="1" anchor="b" anchorCtr="0" compatLnSpc="1"/>
          <a:p>
            <a:pPr lvl="0" algn="r" defTabSz="768350">
              <a:buNone/>
            </a:pPr>
            <a:fld id="{9A0DB2DC-4C9A-4742-B13C-FB6460FD3503}" type="slidenum">
              <a:rPr lang="en-GB" altLang="nl-NL" sz="1000" i="1" dirty="0"/>
            </a:fld>
            <a:endParaRPr lang="en-GB" altLang="nl-NL" sz="1000" i="1" dirty="0"/>
          </a:p>
        </p:txBody>
      </p:sp>
    </p:spTree>
  </p:cSld>
  <p:clrMap bg1="lt1" tx1="dk1" bg2="lt2" tx2="dk2" accent1="accent1" accent2="accent2" accent3="accent3" accent4="accent4" accent5="accent5" accent6="accent6" hlink="hlink" folHlink="folHlink"/>
  <p:hf sldNum="0" hdr="0" ftr="0" dt="0"/>
  <p:notesStyle>
    <a:lvl1pPr algn="l" defTabSz="76200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7"/>
          <p:cNvSpPr txBox="1">
            <a:spLocks noGrp="1"/>
          </p:cNvSpPr>
          <p:nvPr>
            <p:ph type="sldNum" sz="quarter"/>
          </p:nvPr>
        </p:nvSpPr>
        <p:spPr>
          <a:xfrm>
            <a:off x="3865563" y="9461500"/>
            <a:ext cx="2962275" cy="457200"/>
          </a:xfrm>
          <a:prstGeom prst="rect">
            <a:avLst/>
          </a:prstGeom>
          <a:noFill/>
          <a:ln w="9525">
            <a:noFill/>
          </a:ln>
        </p:spPr>
        <p:txBody>
          <a:bodyPr lIns="19240" tIns="0" rIns="19240" bIns="0" anchor="b" anchorCtr="0"/>
          <a:p>
            <a:pPr lvl="0" algn="r" defTabSz="768350"/>
            <a:fld id="{9A0DB2DC-4C9A-4742-B13C-FB6460FD3503}" type="slidenum">
              <a:rPr lang="en-GB" altLang="en-US" sz="1000" i="1" dirty="0"/>
            </a:fld>
            <a:endParaRPr lang="en-GB" altLang="en-US" sz="1000" i="1" dirty="0"/>
          </a:p>
        </p:txBody>
      </p:sp>
      <p:sp>
        <p:nvSpPr>
          <p:cNvPr id="4099" name="Rectangle 2"/>
          <p:cNvSpPr>
            <a:spLocks noTextEdit="1"/>
          </p:cNvSpPr>
          <p:nvPr>
            <p:ph type="sldImg"/>
          </p:nvPr>
        </p:nvSpPr>
        <p:spPr/>
      </p:sp>
      <p:sp>
        <p:nvSpPr>
          <p:cNvPr id="4100" name="Rectangle 3"/>
          <p:cNvSpPr>
            <a:spLocks noGrp="1"/>
          </p:cNvSpPr>
          <p:nvPr>
            <p:ph type="body" idx="1"/>
          </p:nvPr>
        </p:nvSpPr>
        <p:spPr/>
        <p:txBody>
          <a:bodyPr wrap="square" lIns="92990" tIns="46496" rIns="92990" bIns="46496" anchor="t" anchorCtr="0"/>
          <a:p>
            <a:pPr lvl="0"/>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4203363"/>
            <a:ext cx="25908000" cy="9799637"/>
          </a:xfrm>
        </p:spPr>
        <p:txBody>
          <a:bodyPr/>
          <a:lstStyle/>
          <a:p>
            <a:r>
              <a:rPr lang="en-US"/>
              <a:t>Click to edit Master title style</a:t>
            </a:r>
            <a:endParaRPr lang="nl-NL"/>
          </a:p>
        </p:txBody>
      </p:sp>
      <p:sp>
        <p:nvSpPr>
          <p:cNvPr id="3" name="Subtitle 2"/>
          <p:cNvSpPr>
            <a:spLocks noGrp="1"/>
          </p:cNvSpPr>
          <p:nvPr>
            <p:ph type="subTitle" idx="1"/>
          </p:nvPr>
        </p:nvSpPr>
        <p:spPr>
          <a:xfrm>
            <a:off x="4572000" y="25908000"/>
            <a:ext cx="21336000" cy="116840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nl-NL"/>
          </a:p>
        </p:txBody>
      </p:sp>
      <p:sp>
        <p:nvSpPr>
          <p:cNvPr id="4" name="日期占位符 3"/>
          <p:cNvSpPr>
            <a:spLocks noGrp="1"/>
          </p:cNvSpPr>
          <p:nvPr>
            <p:ph type="dt" sz="half" idx="10"/>
          </p:nvPr>
        </p:nvSpPr>
        <p:spPr/>
        <p:txBody>
          <a:bodyPr/>
          <a:p>
            <a:pPr lvl="0" defTabSz="9334500">
              <a:buNone/>
            </a:pPr>
            <a:endParaRPr lang="en-GB" altLang="zh-CN" dirty="0">
              <a:latin typeface="Times New Roman" panose="02020603050405020304" pitchFamily="18" charset="0"/>
            </a:endParaRPr>
          </a:p>
        </p:txBody>
      </p:sp>
      <p:sp>
        <p:nvSpPr>
          <p:cNvPr id="5" name="页脚占位符 4"/>
          <p:cNvSpPr>
            <a:spLocks noGrp="1"/>
          </p:cNvSpPr>
          <p:nvPr>
            <p:ph type="ftr" sz="quarter" idx="11"/>
          </p:nvPr>
        </p:nvSpPr>
        <p:spPr/>
        <p:txBody>
          <a:bodyPr/>
          <a:p>
            <a:pPr lvl="0" defTabSz="9334500">
              <a:buNone/>
            </a:pPr>
            <a:endParaRPr lang="en-GB" altLang="zh-CN" dirty="0">
              <a:latin typeface="Times New Roman" panose="02020603050405020304" pitchFamily="18" charset="0"/>
            </a:endParaRPr>
          </a:p>
        </p:txBody>
      </p:sp>
      <p:sp>
        <p:nvSpPr>
          <p:cNvPr id="6" name="灯片编号占位符 5"/>
          <p:cNvSpPr>
            <a:spLocks noGrp="1"/>
          </p:cNvSpPr>
          <p:nvPr>
            <p:ph type="sldNum" sz="quarter" idx="12"/>
          </p:nvPr>
        </p:nvSpPr>
        <p:spPr/>
        <p:txBody>
          <a:bodyPr/>
          <a:p>
            <a:pPr lvl="0" defTabSz="9334500">
              <a:buNone/>
            </a:pPr>
            <a:fld id="{9A0DB2DC-4C9A-4742-B13C-FB6460FD3503}" type="slidenum">
              <a:rPr lang="en-GB" altLang="nl-NL" dirty="0">
                <a:latin typeface="Times New Roman" panose="02020603050405020304" pitchFamily="18" charset="0"/>
              </a:rPr>
            </a:fld>
            <a:endParaRPr lang="en-GB" altLang="nl-NL" dirty="0">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nl-NL"/>
          </a:p>
        </p:txBody>
      </p:sp>
      <p:sp>
        <p:nvSpPr>
          <p:cNvPr id="4" name="日期占位符 3"/>
          <p:cNvSpPr>
            <a:spLocks noGrp="1"/>
          </p:cNvSpPr>
          <p:nvPr>
            <p:ph type="dt" sz="half" idx="10"/>
          </p:nvPr>
        </p:nvSpPr>
        <p:spPr/>
        <p:txBody>
          <a:bodyPr/>
          <a:p>
            <a:pPr lvl="0" defTabSz="9334500">
              <a:buNone/>
            </a:pPr>
            <a:endParaRPr lang="en-GB" altLang="zh-CN" dirty="0">
              <a:latin typeface="Times New Roman" panose="02020603050405020304" pitchFamily="18" charset="0"/>
            </a:endParaRPr>
          </a:p>
        </p:txBody>
      </p:sp>
      <p:sp>
        <p:nvSpPr>
          <p:cNvPr id="5" name="页脚占位符 4"/>
          <p:cNvSpPr>
            <a:spLocks noGrp="1"/>
          </p:cNvSpPr>
          <p:nvPr>
            <p:ph type="ftr" sz="quarter" idx="11"/>
          </p:nvPr>
        </p:nvSpPr>
        <p:spPr/>
        <p:txBody>
          <a:bodyPr/>
          <a:p>
            <a:pPr lvl="0" defTabSz="9334500">
              <a:buNone/>
            </a:pPr>
            <a:endParaRPr lang="en-GB" altLang="zh-CN" dirty="0">
              <a:latin typeface="Times New Roman" panose="02020603050405020304" pitchFamily="18" charset="0"/>
            </a:endParaRPr>
          </a:p>
        </p:txBody>
      </p:sp>
      <p:sp>
        <p:nvSpPr>
          <p:cNvPr id="6" name="灯片编号占位符 5"/>
          <p:cNvSpPr>
            <a:spLocks noGrp="1"/>
          </p:cNvSpPr>
          <p:nvPr>
            <p:ph type="sldNum" sz="quarter" idx="12"/>
          </p:nvPr>
        </p:nvSpPr>
        <p:spPr/>
        <p:txBody>
          <a:bodyPr/>
          <a:p>
            <a:pPr lvl="0" defTabSz="9334500">
              <a:buNone/>
            </a:pPr>
            <a:fld id="{9A0DB2DC-4C9A-4742-B13C-FB6460FD3503}" type="slidenum">
              <a:rPr lang="en-GB" altLang="nl-NL" dirty="0">
                <a:latin typeface="Times New Roman" panose="02020603050405020304" pitchFamily="18" charset="0"/>
              </a:rPr>
            </a:fld>
            <a:endParaRPr lang="en-GB" altLang="nl-NL"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717000" y="4064000"/>
            <a:ext cx="6477000" cy="36576000"/>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2286000" y="4064000"/>
            <a:ext cx="19278600" cy="3657600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nl-NL"/>
          </a:p>
        </p:txBody>
      </p:sp>
      <p:sp>
        <p:nvSpPr>
          <p:cNvPr id="4" name="日期占位符 3"/>
          <p:cNvSpPr>
            <a:spLocks noGrp="1"/>
          </p:cNvSpPr>
          <p:nvPr>
            <p:ph type="dt" sz="half" idx="10"/>
          </p:nvPr>
        </p:nvSpPr>
        <p:spPr/>
        <p:txBody>
          <a:bodyPr/>
          <a:p>
            <a:pPr lvl="0" defTabSz="9334500">
              <a:buNone/>
            </a:pPr>
            <a:endParaRPr lang="en-GB" altLang="zh-CN" dirty="0">
              <a:latin typeface="Times New Roman" panose="02020603050405020304" pitchFamily="18" charset="0"/>
            </a:endParaRPr>
          </a:p>
        </p:txBody>
      </p:sp>
      <p:sp>
        <p:nvSpPr>
          <p:cNvPr id="5" name="页脚占位符 4"/>
          <p:cNvSpPr>
            <a:spLocks noGrp="1"/>
          </p:cNvSpPr>
          <p:nvPr>
            <p:ph type="ftr" sz="quarter" idx="11"/>
          </p:nvPr>
        </p:nvSpPr>
        <p:spPr/>
        <p:txBody>
          <a:bodyPr/>
          <a:p>
            <a:pPr lvl="0" defTabSz="9334500">
              <a:buNone/>
            </a:pPr>
            <a:endParaRPr lang="en-GB" altLang="zh-CN" dirty="0">
              <a:latin typeface="Times New Roman" panose="02020603050405020304" pitchFamily="18" charset="0"/>
            </a:endParaRPr>
          </a:p>
        </p:txBody>
      </p:sp>
      <p:sp>
        <p:nvSpPr>
          <p:cNvPr id="6" name="灯片编号占位符 5"/>
          <p:cNvSpPr>
            <a:spLocks noGrp="1"/>
          </p:cNvSpPr>
          <p:nvPr>
            <p:ph type="sldNum" sz="quarter" idx="12"/>
          </p:nvPr>
        </p:nvSpPr>
        <p:spPr/>
        <p:txBody>
          <a:bodyPr/>
          <a:p>
            <a:pPr lvl="0" defTabSz="9334500">
              <a:buNone/>
            </a:pPr>
            <a:fld id="{9A0DB2DC-4C9A-4742-B13C-FB6460FD3503}" type="slidenum">
              <a:rPr lang="en-GB" altLang="nl-NL" dirty="0">
                <a:latin typeface="Times New Roman" panose="02020603050405020304" pitchFamily="18" charset="0"/>
              </a:rPr>
            </a:fld>
            <a:endParaRPr lang="en-GB" altLang="nl-NL"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nl-NL"/>
          </a:p>
        </p:txBody>
      </p:sp>
      <p:sp>
        <p:nvSpPr>
          <p:cNvPr id="4" name="日期占位符 3"/>
          <p:cNvSpPr>
            <a:spLocks noGrp="1"/>
          </p:cNvSpPr>
          <p:nvPr>
            <p:ph type="dt" sz="half" idx="10"/>
          </p:nvPr>
        </p:nvSpPr>
        <p:spPr/>
        <p:txBody>
          <a:bodyPr/>
          <a:p>
            <a:pPr lvl="0" defTabSz="9334500">
              <a:buNone/>
            </a:pPr>
            <a:endParaRPr lang="en-GB" altLang="zh-CN" dirty="0">
              <a:latin typeface="Times New Roman" panose="02020603050405020304" pitchFamily="18" charset="0"/>
            </a:endParaRPr>
          </a:p>
        </p:txBody>
      </p:sp>
      <p:sp>
        <p:nvSpPr>
          <p:cNvPr id="5" name="页脚占位符 4"/>
          <p:cNvSpPr>
            <a:spLocks noGrp="1"/>
          </p:cNvSpPr>
          <p:nvPr>
            <p:ph type="ftr" sz="quarter" idx="11"/>
          </p:nvPr>
        </p:nvSpPr>
        <p:spPr/>
        <p:txBody>
          <a:bodyPr/>
          <a:p>
            <a:pPr lvl="0" defTabSz="9334500">
              <a:buNone/>
            </a:pPr>
            <a:endParaRPr lang="en-GB" altLang="zh-CN" dirty="0">
              <a:latin typeface="Times New Roman" panose="02020603050405020304" pitchFamily="18" charset="0"/>
            </a:endParaRPr>
          </a:p>
        </p:txBody>
      </p:sp>
      <p:sp>
        <p:nvSpPr>
          <p:cNvPr id="6" name="灯片编号占位符 5"/>
          <p:cNvSpPr>
            <a:spLocks noGrp="1"/>
          </p:cNvSpPr>
          <p:nvPr>
            <p:ph type="sldNum" sz="quarter" idx="12"/>
          </p:nvPr>
        </p:nvSpPr>
        <p:spPr/>
        <p:txBody>
          <a:bodyPr/>
          <a:p>
            <a:pPr lvl="0" defTabSz="9334500">
              <a:buNone/>
            </a:pPr>
            <a:fld id="{9A0DB2DC-4C9A-4742-B13C-FB6460FD3503}" type="slidenum">
              <a:rPr lang="en-GB" altLang="nl-NL" dirty="0">
                <a:latin typeface="Times New Roman" panose="02020603050405020304" pitchFamily="18" charset="0"/>
              </a:rPr>
            </a:fld>
            <a:endParaRPr lang="en-GB" altLang="nl-NL"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08238" y="29379863"/>
            <a:ext cx="25908000" cy="9080500"/>
          </a:xfrm>
        </p:spPr>
        <p:txBody>
          <a:bodyPr anchor="t"/>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2408238" y="19378613"/>
            <a:ext cx="25908000" cy="10001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日期占位符 3"/>
          <p:cNvSpPr>
            <a:spLocks noGrp="1"/>
          </p:cNvSpPr>
          <p:nvPr>
            <p:ph type="dt" sz="half" idx="10"/>
          </p:nvPr>
        </p:nvSpPr>
        <p:spPr/>
        <p:txBody>
          <a:bodyPr/>
          <a:p>
            <a:pPr lvl="0" defTabSz="9334500">
              <a:buNone/>
            </a:pPr>
            <a:endParaRPr lang="en-GB" altLang="zh-CN" dirty="0">
              <a:latin typeface="Times New Roman" panose="02020603050405020304" pitchFamily="18" charset="0"/>
            </a:endParaRPr>
          </a:p>
        </p:txBody>
      </p:sp>
      <p:sp>
        <p:nvSpPr>
          <p:cNvPr id="5" name="页脚占位符 4"/>
          <p:cNvSpPr>
            <a:spLocks noGrp="1"/>
          </p:cNvSpPr>
          <p:nvPr>
            <p:ph type="ftr" sz="quarter" idx="11"/>
          </p:nvPr>
        </p:nvSpPr>
        <p:spPr/>
        <p:txBody>
          <a:bodyPr/>
          <a:p>
            <a:pPr lvl="0" defTabSz="9334500">
              <a:buNone/>
            </a:pPr>
            <a:endParaRPr lang="en-GB" altLang="zh-CN" dirty="0">
              <a:latin typeface="Times New Roman" panose="02020603050405020304" pitchFamily="18" charset="0"/>
            </a:endParaRPr>
          </a:p>
        </p:txBody>
      </p:sp>
      <p:sp>
        <p:nvSpPr>
          <p:cNvPr id="6" name="灯片编号占位符 5"/>
          <p:cNvSpPr>
            <a:spLocks noGrp="1"/>
          </p:cNvSpPr>
          <p:nvPr>
            <p:ph type="sldNum" sz="quarter" idx="12"/>
          </p:nvPr>
        </p:nvSpPr>
        <p:spPr/>
        <p:txBody>
          <a:bodyPr/>
          <a:p>
            <a:pPr lvl="0" defTabSz="9334500">
              <a:buNone/>
            </a:pPr>
            <a:fld id="{9A0DB2DC-4C9A-4742-B13C-FB6460FD3503}" type="slidenum">
              <a:rPr lang="en-GB" altLang="nl-NL" dirty="0">
                <a:latin typeface="Times New Roman" panose="02020603050405020304" pitchFamily="18" charset="0"/>
              </a:rPr>
            </a:fld>
            <a:endParaRPr lang="en-GB" altLang="nl-NL"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2286000" y="13208000"/>
            <a:ext cx="12877800" cy="2743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nl-NL"/>
          </a:p>
        </p:txBody>
      </p:sp>
      <p:sp>
        <p:nvSpPr>
          <p:cNvPr id="4" name="Content Placeholder 3"/>
          <p:cNvSpPr>
            <a:spLocks noGrp="1"/>
          </p:cNvSpPr>
          <p:nvPr>
            <p:ph sz="half" idx="2"/>
          </p:nvPr>
        </p:nvSpPr>
        <p:spPr>
          <a:xfrm>
            <a:off x="15316200" y="13208000"/>
            <a:ext cx="12877800" cy="2743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nl-NL"/>
          </a:p>
        </p:txBody>
      </p:sp>
      <p:sp>
        <p:nvSpPr>
          <p:cNvPr id="5" name="日期占位符 4"/>
          <p:cNvSpPr>
            <a:spLocks noGrp="1"/>
          </p:cNvSpPr>
          <p:nvPr>
            <p:ph type="dt" sz="half" idx="10"/>
          </p:nvPr>
        </p:nvSpPr>
        <p:spPr/>
        <p:txBody>
          <a:bodyPr/>
          <a:p>
            <a:pPr lvl="0" defTabSz="9334500">
              <a:buNone/>
            </a:pPr>
            <a:endParaRPr lang="en-GB" altLang="zh-CN" dirty="0">
              <a:latin typeface="Times New Roman" panose="02020603050405020304" pitchFamily="18" charset="0"/>
            </a:endParaRPr>
          </a:p>
        </p:txBody>
      </p:sp>
      <p:sp>
        <p:nvSpPr>
          <p:cNvPr id="6" name="页脚占位符 5"/>
          <p:cNvSpPr>
            <a:spLocks noGrp="1"/>
          </p:cNvSpPr>
          <p:nvPr>
            <p:ph type="ftr" sz="quarter" idx="11"/>
          </p:nvPr>
        </p:nvSpPr>
        <p:spPr/>
        <p:txBody>
          <a:bodyPr/>
          <a:p>
            <a:pPr lvl="0" defTabSz="9334500">
              <a:buNone/>
            </a:pPr>
            <a:endParaRPr lang="en-GB" altLang="zh-CN" dirty="0">
              <a:latin typeface="Times New Roman" panose="02020603050405020304" pitchFamily="18" charset="0"/>
            </a:endParaRPr>
          </a:p>
        </p:txBody>
      </p:sp>
      <p:sp>
        <p:nvSpPr>
          <p:cNvPr id="7" name="灯片编号占位符 6"/>
          <p:cNvSpPr>
            <a:spLocks noGrp="1"/>
          </p:cNvSpPr>
          <p:nvPr>
            <p:ph type="sldNum" sz="quarter" idx="12"/>
          </p:nvPr>
        </p:nvSpPr>
        <p:spPr/>
        <p:txBody>
          <a:bodyPr/>
          <a:p>
            <a:pPr lvl="0" defTabSz="9334500">
              <a:buNone/>
            </a:pPr>
            <a:fld id="{9A0DB2DC-4C9A-4742-B13C-FB6460FD3503}" type="slidenum">
              <a:rPr lang="en-GB" altLang="nl-NL" dirty="0">
                <a:latin typeface="Times New Roman" panose="02020603050405020304" pitchFamily="18" charset="0"/>
              </a:rPr>
            </a:fld>
            <a:endParaRPr lang="en-GB" altLang="nl-NL"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0" y="1830388"/>
            <a:ext cx="27432000" cy="7620000"/>
          </a:xfrm>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1524000" y="10234613"/>
            <a:ext cx="13466763" cy="4264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524000" y="14498638"/>
            <a:ext cx="13466763" cy="263429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nl-NL"/>
          </a:p>
        </p:txBody>
      </p:sp>
      <p:sp>
        <p:nvSpPr>
          <p:cNvPr id="5" name="Text Placeholder 4"/>
          <p:cNvSpPr>
            <a:spLocks noGrp="1"/>
          </p:cNvSpPr>
          <p:nvPr>
            <p:ph type="body" sz="quarter" idx="3"/>
          </p:nvPr>
        </p:nvSpPr>
        <p:spPr>
          <a:xfrm>
            <a:off x="15482888" y="10234613"/>
            <a:ext cx="13473112" cy="42640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15482888" y="14498638"/>
            <a:ext cx="13473112" cy="263429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nl-NL"/>
          </a:p>
        </p:txBody>
      </p:sp>
      <p:sp>
        <p:nvSpPr>
          <p:cNvPr id="7" name="日期占位符 6"/>
          <p:cNvSpPr>
            <a:spLocks noGrp="1"/>
          </p:cNvSpPr>
          <p:nvPr>
            <p:ph type="dt" sz="half" idx="10"/>
          </p:nvPr>
        </p:nvSpPr>
        <p:spPr/>
        <p:txBody>
          <a:bodyPr/>
          <a:p>
            <a:pPr lvl="0" defTabSz="9334500">
              <a:buNone/>
            </a:pPr>
            <a:endParaRPr lang="en-GB" altLang="zh-CN" dirty="0">
              <a:latin typeface="Times New Roman" panose="02020603050405020304" pitchFamily="18" charset="0"/>
            </a:endParaRPr>
          </a:p>
        </p:txBody>
      </p:sp>
      <p:sp>
        <p:nvSpPr>
          <p:cNvPr id="8" name="页脚占位符 7"/>
          <p:cNvSpPr>
            <a:spLocks noGrp="1"/>
          </p:cNvSpPr>
          <p:nvPr>
            <p:ph type="ftr" sz="quarter" idx="11"/>
          </p:nvPr>
        </p:nvSpPr>
        <p:spPr/>
        <p:txBody>
          <a:bodyPr/>
          <a:p>
            <a:pPr lvl="0" defTabSz="9334500">
              <a:buNone/>
            </a:pPr>
            <a:endParaRPr lang="en-GB" altLang="zh-CN" dirty="0">
              <a:latin typeface="Times New Roman" panose="02020603050405020304" pitchFamily="18" charset="0"/>
            </a:endParaRPr>
          </a:p>
        </p:txBody>
      </p:sp>
      <p:sp>
        <p:nvSpPr>
          <p:cNvPr id="9" name="灯片编号占位符 8"/>
          <p:cNvSpPr>
            <a:spLocks noGrp="1"/>
          </p:cNvSpPr>
          <p:nvPr>
            <p:ph type="sldNum" sz="quarter" idx="12"/>
          </p:nvPr>
        </p:nvSpPr>
        <p:spPr/>
        <p:txBody>
          <a:bodyPr/>
          <a:p>
            <a:pPr lvl="0" defTabSz="9334500">
              <a:buNone/>
            </a:pPr>
            <a:fld id="{9A0DB2DC-4C9A-4742-B13C-FB6460FD3503}" type="slidenum">
              <a:rPr lang="en-GB" altLang="nl-NL" dirty="0">
                <a:latin typeface="Times New Roman" panose="02020603050405020304" pitchFamily="18" charset="0"/>
              </a:rPr>
            </a:fld>
            <a:endParaRPr lang="en-GB" altLang="nl-NL"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日期占位符 2"/>
          <p:cNvSpPr>
            <a:spLocks noGrp="1"/>
          </p:cNvSpPr>
          <p:nvPr>
            <p:ph type="dt" sz="half" idx="10"/>
          </p:nvPr>
        </p:nvSpPr>
        <p:spPr/>
        <p:txBody>
          <a:bodyPr/>
          <a:p>
            <a:pPr lvl="0" defTabSz="9334500">
              <a:buNone/>
            </a:pPr>
            <a:endParaRPr lang="en-GB" altLang="zh-CN" dirty="0">
              <a:latin typeface="Times New Roman" panose="02020603050405020304" pitchFamily="18" charset="0"/>
            </a:endParaRPr>
          </a:p>
        </p:txBody>
      </p:sp>
      <p:sp>
        <p:nvSpPr>
          <p:cNvPr id="4" name="页脚占位符 3"/>
          <p:cNvSpPr>
            <a:spLocks noGrp="1"/>
          </p:cNvSpPr>
          <p:nvPr>
            <p:ph type="ftr" sz="quarter" idx="11"/>
          </p:nvPr>
        </p:nvSpPr>
        <p:spPr/>
        <p:txBody>
          <a:bodyPr/>
          <a:p>
            <a:pPr lvl="0" defTabSz="9334500">
              <a:buNone/>
            </a:pPr>
            <a:endParaRPr lang="en-GB" altLang="zh-CN" dirty="0">
              <a:latin typeface="Times New Roman" panose="02020603050405020304" pitchFamily="18" charset="0"/>
            </a:endParaRPr>
          </a:p>
        </p:txBody>
      </p:sp>
      <p:sp>
        <p:nvSpPr>
          <p:cNvPr id="5" name="灯片编号占位符 4"/>
          <p:cNvSpPr>
            <a:spLocks noGrp="1"/>
          </p:cNvSpPr>
          <p:nvPr>
            <p:ph type="sldNum" sz="quarter" idx="12"/>
          </p:nvPr>
        </p:nvSpPr>
        <p:spPr/>
        <p:txBody>
          <a:bodyPr/>
          <a:p>
            <a:pPr lvl="0" defTabSz="9334500">
              <a:buNone/>
            </a:pPr>
            <a:fld id="{9A0DB2DC-4C9A-4742-B13C-FB6460FD3503}" type="slidenum">
              <a:rPr lang="en-GB" altLang="nl-NL" dirty="0">
                <a:latin typeface="Times New Roman" panose="02020603050405020304" pitchFamily="18" charset="0"/>
              </a:rPr>
            </a:fld>
            <a:endParaRPr lang="en-GB" altLang="nl-NL"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defTabSz="9334500">
              <a:buNone/>
            </a:pPr>
            <a:endParaRPr lang="en-GB" altLang="zh-CN" dirty="0">
              <a:latin typeface="Times New Roman" panose="02020603050405020304" pitchFamily="18" charset="0"/>
            </a:endParaRPr>
          </a:p>
        </p:txBody>
      </p:sp>
      <p:sp>
        <p:nvSpPr>
          <p:cNvPr id="3" name="页脚占位符 2"/>
          <p:cNvSpPr>
            <a:spLocks noGrp="1"/>
          </p:cNvSpPr>
          <p:nvPr>
            <p:ph type="ftr" sz="quarter" idx="11"/>
          </p:nvPr>
        </p:nvSpPr>
        <p:spPr/>
        <p:txBody>
          <a:bodyPr/>
          <a:p>
            <a:pPr lvl="0" defTabSz="9334500">
              <a:buNone/>
            </a:pPr>
            <a:endParaRPr lang="en-GB" altLang="zh-CN" dirty="0">
              <a:latin typeface="Times New Roman" panose="02020603050405020304" pitchFamily="18" charset="0"/>
            </a:endParaRPr>
          </a:p>
        </p:txBody>
      </p:sp>
      <p:sp>
        <p:nvSpPr>
          <p:cNvPr id="4" name="灯片编号占位符 3"/>
          <p:cNvSpPr>
            <a:spLocks noGrp="1"/>
          </p:cNvSpPr>
          <p:nvPr>
            <p:ph type="sldNum" sz="quarter" idx="12"/>
          </p:nvPr>
        </p:nvSpPr>
        <p:spPr/>
        <p:txBody>
          <a:bodyPr/>
          <a:p>
            <a:pPr lvl="0" defTabSz="9334500">
              <a:buNone/>
            </a:pPr>
            <a:fld id="{9A0DB2DC-4C9A-4742-B13C-FB6460FD3503}" type="slidenum">
              <a:rPr lang="en-GB" altLang="nl-NL" dirty="0">
                <a:latin typeface="Times New Roman" panose="02020603050405020304" pitchFamily="18" charset="0"/>
              </a:rPr>
            </a:fld>
            <a:endParaRPr lang="en-GB" altLang="nl-NL"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0" y="1820863"/>
            <a:ext cx="10028238" cy="7747000"/>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11917363" y="1820863"/>
            <a:ext cx="17038637" cy="390207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nl-NL"/>
          </a:p>
        </p:txBody>
      </p:sp>
      <p:sp>
        <p:nvSpPr>
          <p:cNvPr id="4" name="Text Placeholder 3"/>
          <p:cNvSpPr>
            <a:spLocks noGrp="1"/>
          </p:cNvSpPr>
          <p:nvPr>
            <p:ph type="body" sz="half" idx="2"/>
          </p:nvPr>
        </p:nvSpPr>
        <p:spPr>
          <a:xfrm>
            <a:off x="1524000" y="9567863"/>
            <a:ext cx="10028238" cy="31273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日期占位符 4"/>
          <p:cNvSpPr>
            <a:spLocks noGrp="1"/>
          </p:cNvSpPr>
          <p:nvPr>
            <p:ph type="dt" sz="half" idx="10"/>
          </p:nvPr>
        </p:nvSpPr>
        <p:spPr/>
        <p:txBody>
          <a:bodyPr/>
          <a:p>
            <a:pPr lvl="0" defTabSz="9334500">
              <a:buNone/>
            </a:pPr>
            <a:endParaRPr lang="en-GB" altLang="zh-CN" dirty="0">
              <a:latin typeface="Times New Roman" panose="02020603050405020304" pitchFamily="18" charset="0"/>
            </a:endParaRPr>
          </a:p>
        </p:txBody>
      </p:sp>
      <p:sp>
        <p:nvSpPr>
          <p:cNvPr id="6" name="页脚占位符 5"/>
          <p:cNvSpPr>
            <a:spLocks noGrp="1"/>
          </p:cNvSpPr>
          <p:nvPr>
            <p:ph type="ftr" sz="quarter" idx="11"/>
          </p:nvPr>
        </p:nvSpPr>
        <p:spPr/>
        <p:txBody>
          <a:bodyPr/>
          <a:p>
            <a:pPr lvl="0" defTabSz="9334500">
              <a:buNone/>
            </a:pPr>
            <a:endParaRPr lang="en-GB" altLang="zh-CN" dirty="0">
              <a:latin typeface="Times New Roman" panose="02020603050405020304" pitchFamily="18" charset="0"/>
            </a:endParaRPr>
          </a:p>
        </p:txBody>
      </p:sp>
      <p:sp>
        <p:nvSpPr>
          <p:cNvPr id="7" name="灯片编号占位符 6"/>
          <p:cNvSpPr>
            <a:spLocks noGrp="1"/>
          </p:cNvSpPr>
          <p:nvPr>
            <p:ph type="sldNum" sz="quarter" idx="12"/>
          </p:nvPr>
        </p:nvSpPr>
        <p:spPr/>
        <p:txBody>
          <a:bodyPr/>
          <a:p>
            <a:pPr lvl="0" defTabSz="9334500">
              <a:buNone/>
            </a:pPr>
            <a:fld id="{9A0DB2DC-4C9A-4742-B13C-FB6460FD3503}" type="slidenum">
              <a:rPr lang="en-GB" altLang="nl-NL" dirty="0">
                <a:latin typeface="Times New Roman" panose="02020603050405020304" pitchFamily="18" charset="0"/>
              </a:rPr>
            </a:fld>
            <a:endParaRPr lang="en-GB" altLang="nl-NL"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73763" y="32004000"/>
            <a:ext cx="18288000" cy="3778250"/>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5973763" y="4084638"/>
            <a:ext cx="18288000" cy="27432000"/>
          </a:xfrm>
        </p:spPr>
        <p:txBody>
          <a:bodyPr vert="horz" wrap="square" lIns="322262" tIns="160338" rIns="322262" bIns="160338"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334500" rtl="0" eaLnBrk="0" fontAlgn="base" latinLnBrk="0" hangingPunct="0">
              <a:lnSpc>
                <a:spcPct val="100000"/>
              </a:lnSpc>
              <a:spcBef>
                <a:spcPct val="20000"/>
              </a:spcBef>
              <a:spcAft>
                <a:spcPct val="0"/>
              </a:spcAft>
              <a:buClrTx/>
              <a:buSzTx/>
              <a:buFontTx/>
              <a:buNone/>
              <a:defRPr/>
            </a:pPr>
            <a:endParaRPr kumimoji="0" lang="nl-NL"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5973763" y="35782250"/>
            <a:ext cx="18288000" cy="5365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日期占位符 4"/>
          <p:cNvSpPr>
            <a:spLocks noGrp="1"/>
          </p:cNvSpPr>
          <p:nvPr>
            <p:ph type="dt" sz="half" idx="10"/>
          </p:nvPr>
        </p:nvSpPr>
        <p:spPr/>
        <p:txBody>
          <a:bodyPr/>
          <a:p>
            <a:pPr lvl="0" defTabSz="9334500">
              <a:buNone/>
            </a:pPr>
            <a:endParaRPr lang="en-GB" altLang="zh-CN" dirty="0">
              <a:latin typeface="Times New Roman" panose="02020603050405020304" pitchFamily="18" charset="0"/>
            </a:endParaRPr>
          </a:p>
        </p:txBody>
      </p:sp>
      <p:sp>
        <p:nvSpPr>
          <p:cNvPr id="6" name="页脚占位符 5"/>
          <p:cNvSpPr>
            <a:spLocks noGrp="1"/>
          </p:cNvSpPr>
          <p:nvPr>
            <p:ph type="ftr" sz="quarter" idx="11"/>
          </p:nvPr>
        </p:nvSpPr>
        <p:spPr/>
        <p:txBody>
          <a:bodyPr/>
          <a:p>
            <a:pPr lvl="0" defTabSz="9334500">
              <a:buNone/>
            </a:pPr>
            <a:endParaRPr lang="en-GB" altLang="zh-CN" dirty="0">
              <a:latin typeface="Times New Roman" panose="02020603050405020304" pitchFamily="18" charset="0"/>
            </a:endParaRPr>
          </a:p>
        </p:txBody>
      </p:sp>
      <p:sp>
        <p:nvSpPr>
          <p:cNvPr id="7" name="灯片编号占位符 6"/>
          <p:cNvSpPr>
            <a:spLocks noGrp="1"/>
          </p:cNvSpPr>
          <p:nvPr>
            <p:ph type="sldNum" sz="quarter" idx="12"/>
          </p:nvPr>
        </p:nvSpPr>
        <p:spPr/>
        <p:txBody>
          <a:bodyPr/>
          <a:p>
            <a:pPr lvl="0" defTabSz="9334500">
              <a:buNone/>
            </a:pPr>
            <a:fld id="{9A0DB2DC-4C9A-4742-B13C-FB6460FD3503}" type="slidenum">
              <a:rPr lang="en-GB" altLang="nl-NL" dirty="0">
                <a:latin typeface="Times New Roman" panose="02020603050405020304" pitchFamily="18" charset="0"/>
              </a:rPr>
            </a:fld>
            <a:endParaRPr lang="en-GB" altLang="nl-NL"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EEF">
            <a:alpha val="50195"/>
          </a:srgbClr>
        </a:solidFill>
        <a:effectLst/>
      </p:bgPr>
    </p:bg>
    <p:spTree>
      <p:nvGrpSpPr>
        <p:cNvPr id="1" name=""/>
        <p:cNvGrpSpPr/>
        <p:nvPr/>
      </p:nvGrpSpPr>
      <p:grpSpPr/>
      <p:sp>
        <p:nvSpPr>
          <p:cNvPr id="1026" name="Rectangle 2"/>
          <p:cNvSpPr>
            <a:spLocks noGrp="1"/>
          </p:cNvSpPr>
          <p:nvPr>
            <p:ph type="title"/>
          </p:nvPr>
        </p:nvSpPr>
        <p:spPr>
          <a:xfrm>
            <a:off x="2286000" y="4064000"/>
            <a:ext cx="25908000" cy="7620000"/>
          </a:xfrm>
          <a:prstGeom prst="rect">
            <a:avLst/>
          </a:prstGeom>
          <a:noFill/>
          <a:ln w="9525">
            <a:noFill/>
          </a:ln>
        </p:spPr>
        <p:txBody>
          <a:bodyPr lIns="322262" tIns="160338" rIns="322262" bIns="160338" anchor="ctr" anchorCtr="0"/>
          <a:p>
            <a:pPr lvl="0"/>
            <a:r>
              <a:rPr lang="en-GB" altLang="en-US" dirty="0"/>
              <a:t>Click to edit Master title style</a:t>
            </a:r>
            <a:endParaRPr lang="en-GB" altLang="en-US" dirty="0"/>
          </a:p>
        </p:txBody>
      </p:sp>
      <p:sp>
        <p:nvSpPr>
          <p:cNvPr id="1027" name="Rectangle 3"/>
          <p:cNvSpPr>
            <a:spLocks noGrp="1"/>
          </p:cNvSpPr>
          <p:nvPr>
            <p:ph type="body" idx="1"/>
          </p:nvPr>
        </p:nvSpPr>
        <p:spPr>
          <a:xfrm>
            <a:off x="2286000" y="13208000"/>
            <a:ext cx="25908000" cy="27432000"/>
          </a:xfrm>
          <a:prstGeom prst="rect">
            <a:avLst/>
          </a:prstGeom>
          <a:noFill/>
          <a:ln w="9525">
            <a:noFill/>
          </a:ln>
        </p:spPr>
        <p:txBody>
          <a:bodyPr lIns="322262" tIns="160338" rIns="322262" bIns="160338"/>
          <a:p>
            <a:pPr lvl="0"/>
            <a:r>
              <a:rPr lang="en-GB" altLang="en-US" dirty="0"/>
              <a:t>Click to edit Master text styles</a:t>
            </a:r>
            <a:endParaRPr lang="en-GB" altLang="en-US" dirty="0"/>
          </a:p>
          <a:p>
            <a:pPr lvl="1"/>
            <a:r>
              <a:rPr lang="en-GB" altLang="en-US" dirty="0"/>
              <a:t>Second level</a:t>
            </a:r>
            <a:endParaRPr lang="en-GB" altLang="en-US" dirty="0"/>
          </a:p>
          <a:p>
            <a:pPr lvl="2"/>
            <a:r>
              <a:rPr lang="en-GB" altLang="en-US" dirty="0"/>
              <a:t>Third level</a:t>
            </a:r>
            <a:endParaRPr lang="en-GB" altLang="en-US" dirty="0"/>
          </a:p>
          <a:p>
            <a:pPr lvl="3"/>
            <a:r>
              <a:rPr lang="en-GB" altLang="en-US" dirty="0"/>
              <a:t>Fourth level</a:t>
            </a:r>
            <a:endParaRPr lang="en-GB" altLang="en-US" dirty="0"/>
          </a:p>
          <a:p>
            <a:pPr lvl="4"/>
            <a:r>
              <a:rPr lang="en-GB" altLang="en-US" dirty="0"/>
              <a:t>Fifth level</a:t>
            </a:r>
            <a:endParaRPr lang="en-GB" altLang="en-US" dirty="0"/>
          </a:p>
        </p:txBody>
      </p:sp>
      <p:sp>
        <p:nvSpPr>
          <p:cNvPr id="1028" name="Rectangle 4"/>
          <p:cNvSpPr>
            <a:spLocks noGrp="1" noChangeArrowheads="1"/>
          </p:cNvSpPr>
          <p:nvPr>
            <p:ph type="dt" sz="half" idx="2"/>
          </p:nvPr>
        </p:nvSpPr>
        <p:spPr bwMode="auto">
          <a:xfrm>
            <a:off x="2286000" y="41656000"/>
            <a:ext cx="6350000" cy="3048000"/>
          </a:xfrm>
          <a:prstGeom prst="rect">
            <a:avLst/>
          </a:prstGeom>
          <a:noFill/>
          <a:ln>
            <a:noFill/>
          </a:ln>
          <a:effectLst/>
        </p:spPr>
        <p:txBody>
          <a:bodyPr vert="horz" wrap="none" lIns="322262" tIns="160338" rIns="322262" bIns="160338" numCol="1" anchor="ctr" anchorCtr="0" compatLnSpc="1"/>
          <a:lstStyle>
            <a:lvl1pPr>
              <a:defRPr sz="4900"/>
            </a:lvl1pPr>
          </a:lstStyle>
          <a:p>
            <a:pPr lvl="0" defTabSz="9334500">
              <a:buNone/>
            </a:pPr>
            <a:endParaRPr lang="en-GB" altLang="zh-CN" dirty="0">
              <a:latin typeface="Times New Roman" panose="02020603050405020304" pitchFamily="18" charset="0"/>
            </a:endParaRPr>
          </a:p>
        </p:txBody>
      </p:sp>
      <p:sp>
        <p:nvSpPr>
          <p:cNvPr id="1029" name="Rectangle 5"/>
          <p:cNvSpPr>
            <a:spLocks noGrp="1" noChangeArrowheads="1"/>
          </p:cNvSpPr>
          <p:nvPr>
            <p:ph type="ftr" sz="quarter" idx="3"/>
          </p:nvPr>
        </p:nvSpPr>
        <p:spPr bwMode="auto">
          <a:xfrm>
            <a:off x="10414000" y="41656000"/>
            <a:ext cx="9652000" cy="3048000"/>
          </a:xfrm>
          <a:prstGeom prst="rect">
            <a:avLst/>
          </a:prstGeom>
          <a:noFill/>
          <a:ln>
            <a:noFill/>
          </a:ln>
          <a:effectLst/>
        </p:spPr>
        <p:txBody>
          <a:bodyPr vert="horz" wrap="none" lIns="322262" tIns="160338" rIns="322262" bIns="160338" numCol="1" anchor="ctr" anchorCtr="0" compatLnSpc="1"/>
          <a:lstStyle>
            <a:lvl1pPr algn="ctr">
              <a:defRPr sz="4900"/>
            </a:lvl1pPr>
          </a:lstStyle>
          <a:p>
            <a:pPr lvl="0" defTabSz="9334500">
              <a:buNone/>
            </a:pPr>
            <a:endParaRPr lang="en-GB" altLang="zh-CN" dirty="0">
              <a:latin typeface="Times New Roman" panose="02020603050405020304" pitchFamily="18" charset="0"/>
            </a:endParaRPr>
          </a:p>
        </p:txBody>
      </p:sp>
      <p:sp>
        <p:nvSpPr>
          <p:cNvPr id="1030" name="Rectangle 6"/>
          <p:cNvSpPr>
            <a:spLocks noGrp="1" noChangeArrowheads="1"/>
          </p:cNvSpPr>
          <p:nvPr>
            <p:ph type="sldNum" sz="quarter" idx="4"/>
          </p:nvPr>
        </p:nvSpPr>
        <p:spPr bwMode="auto">
          <a:xfrm>
            <a:off x="21844000" y="41656000"/>
            <a:ext cx="6350000" cy="3048000"/>
          </a:xfrm>
          <a:prstGeom prst="rect">
            <a:avLst/>
          </a:prstGeom>
          <a:noFill/>
          <a:ln>
            <a:noFill/>
          </a:ln>
          <a:effectLst/>
        </p:spPr>
        <p:txBody>
          <a:bodyPr vert="horz" wrap="none" lIns="322262" tIns="160338" rIns="322262" bIns="160338" numCol="1" anchor="ctr" anchorCtr="0" compatLnSpc="1"/>
          <a:lstStyle>
            <a:lvl1pPr algn="r">
              <a:defRPr sz="4900"/>
            </a:lvl1pPr>
          </a:lstStyle>
          <a:p>
            <a:pPr lvl="0" defTabSz="9334500">
              <a:buNone/>
            </a:pPr>
            <a:fld id="{9A0DB2DC-4C9A-4742-B13C-FB6460FD3503}" type="slidenum">
              <a:rPr lang="en-GB" altLang="nl-NL" dirty="0">
                <a:latin typeface="Times New Roman" panose="02020603050405020304" pitchFamily="18" charset="0"/>
              </a:rPr>
            </a:fld>
            <a:endParaRPr lang="en-GB" altLang="nl-NL"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334500" rtl="0" eaLnBrk="0" fontAlgn="base" hangingPunct="0">
        <a:spcBef>
          <a:spcPct val="0"/>
        </a:spcBef>
        <a:spcAft>
          <a:spcPct val="0"/>
        </a:spcAft>
        <a:defRPr sz="15500">
          <a:solidFill>
            <a:schemeClr val="tx2"/>
          </a:solidFill>
          <a:latin typeface="+mj-lt"/>
          <a:ea typeface="+mj-ea"/>
          <a:cs typeface="+mj-cs"/>
        </a:defRPr>
      </a:lvl1pPr>
      <a:lvl2pPr algn="ctr" defTabSz="9334500" rtl="0" eaLnBrk="0" fontAlgn="base" hangingPunct="0">
        <a:spcBef>
          <a:spcPct val="0"/>
        </a:spcBef>
        <a:spcAft>
          <a:spcPct val="0"/>
        </a:spcAft>
        <a:defRPr sz="15500">
          <a:solidFill>
            <a:schemeClr val="tx2"/>
          </a:solidFill>
          <a:latin typeface="Times New Roman" panose="02020603050405020304" pitchFamily="18" charset="0"/>
        </a:defRPr>
      </a:lvl2pPr>
      <a:lvl3pPr algn="ctr" defTabSz="9334500" rtl="0" eaLnBrk="0" fontAlgn="base" hangingPunct="0">
        <a:spcBef>
          <a:spcPct val="0"/>
        </a:spcBef>
        <a:spcAft>
          <a:spcPct val="0"/>
        </a:spcAft>
        <a:defRPr sz="15500">
          <a:solidFill>
            <a:schemeClr val="tx2"/>
          </a:solidFill>
          <a:latin typeface="Times New Roman" panose="02020603050405020304" pitchFamily="18" charset="0"/>
        </a:defRPr>
      </a:lvl3pPr>
      <a:lvl4pPr algn="ctr" defTabSz="9334500" rtl="0" eaLnBrk="0" fontAlgn="base" hangingPunct="0">
        <a:spcBef>
          <a:spcPct val="0"/>
        </a:spcBef>
        <a:spcAft>
          <a:spcPct val="0"/>
        </a:spcAft>
        <a:defRPr sz="15500">
          <a:solidFill>
            <a:schemeClr val="tx2"/>
          </a:solidFill>
          <a:latin typeface="Times New Roman" panose="02020603050405020304" pitchFamily="18" charset="0"/>
        </a:defRPr>
      </a:lvl4pPr>
      <a:lvl5pPr algn="ctr" defTabSz="9334500" rtl="0" eaLnBrk="0" fontAlgn="base" hangingPunct="0">
        <a:spcBef>
          <a:spcPct val="0"/>
        </a:spcBef>
        <a:spcAft>
          <a:spcPct val="0"/>
        </a:spcAft>
        <a:defRPr sz="15500">
          <a:solidFill>
            <a:schemeClr val="tx2"/>
          </a:solidFill>
          <a:latin typeface="Times New Roman" panose="02020603050405020304" pitchFamily="18" charset="0"/>
        </a:defRPr>
      </a:lvl5pPr>
      <a:lvl6pPr marL="457200" algn="ctr" defTabSz="9334500" rtl="0" eaLnBrk="0" fontAlgn="base" hangingPunct="0">
        <a:spcBef>
          <a:spcPct val="0"/>
        </a:spcBef>
        <a:spcAft>
          <a:spcPct val="0"/>
        </a:spcAft>
        <a:defRPr sz="15500">
          <a:solidFill>
            <a:schemeClr val="tx2"/>
          </a:solidFill>
          <a:latin typeface="Times New Roman" panose="02020603050405020304" pitchFamily="18" charset="0"/>
        </a:defRPr>
      </a:lvl6pPr>
      <a:lvl7pPr marL="914400" algn="ctr" defTabSz="9334500" rtl="0" eaLnBrk="0" fontAlgn="base" hangingPunct="0">
        <a:spcBef>
          <a:spcPct val="0"/>
        </a:spcBef>
        <a:spcAft>
          <a:spcPct val="0"/>
        </a:spcAft>
        <a:defRPr sz="15500">
          <a:solidFill>
            <a:schemeClr val="tx2"/>
          </a:solidFill>
          <a:latin typeface="Times New Roman" panose="02020603050405020304" pitchFamily="18" charset="0"/>
        </a:defRPr>
      </a:lvl7pPr>
      <a:lvl8pPr marL="1371600" algn="ctr" defTabSz="9334500" rtl="0" eaLnBrk="0" fontAlgn="base" hangingPunct="0">
        <a:spcBef>
          <a:spcPct val="0"/>
        </a:spcBef>
        <a:spcAft>
          <a:spcPct val="0"/>
        </a:spcAft>
        <a:defRPr sz="15500">
          <a:solidFill>
            <a:schemeClr val="tx2"/>
          </a:solidFill>
          <a:latin typeface="Times New Roman" panose="02020603050405020304" pitchFamily="18" charset="0"/>
        </a:defRPr>
      </a:lvl8pPr>
      <a:lvl9pPr marL="1828800" algn="ctr" defTabSz="9334500" rtl="0" eaLnBrk="0" fontAlgn="base" hangingPunct="0">
        <a:spcBef>
          <a:spcPct val="0"/>
        </a:spcBef>
        <a:spcAft>
          <a:spcPct val="0"/>
        </a:spcAft>
        <a:defRPr sz="15500">
          <a:solidFill>
            <a:schemeClr val="tx2"/>
          </a:solidFill>
          <a:latin typeface="Times New Roman" panose="02020603050405020304" pitchFamily="18" charset="0"/>
        </a:defRPr>
      </a:lvl9pPr>
    </p:titleStyle>
    <p:bodyStyle>
      <a:lvl1pPr marL="1200150" indent="-1200150" algn="l" defTabSz="9334500" rtl="0" eaLnBrk="0" fontAlgn="base" hangingPunct="0">
        <a:spcBef>
          <a:spcPct val="20000"/>
        </a:spcBef>
        <a:spcAft>
          <a:spcPct val="0"/>
        </a:spcAft>
        <a:buChar char="•"/>
        <a:defRPr sz="11300">
          <a:solidFill>
            <a:schemeClr val="tx1"/>
          </a:solidFill>
          <a:latin typeface="+mn-lt"/>
          <a:ea typeface="+mn-ea"/>
          <a:cs typeface="+mn-cs"/>
        </a:defRPr>
      </a:lvl1pPr>
      <a:lvl2pPr marL="2600325" indent="-1000125" algn="l" defTabSz="9334500" rtl="0" eaLnBrk="0" fontAlgn="base" hangingPunct="0">
        <a:spcBef>
          <a:spcPct val="20000"/>
        </a:spcBef>
        <a:spcAft>
          <a:spcPct val="0"/>
        </a:spcAft>
        <a:buChar char="–"/>
        <a:defRPr sz="9900">
          <a:solidFill>
            <a:schemeClr val="tx1"/>
          </a:solidFill>
          <a:latin typeface="+mn-lt"/>
        </a:defRPr>
      </a:lvl2pPr>
      <a:lvl3pPr marL="4000500" indent="-800100" algn="l" defTabSz="9334500" rtl="0" eaLnBrk="0" fontAlgn="base" hangingPunct="0">
        <a:spcBef>
          <a:spcPct val="20000"/>
        </a:spcBef>
        <a:spcAft>
          <a:spcPct val="0"/>
        </a:spcAft>
        <a:buChar char="•"/>
        <a:defRPr sz="8400">
          <a:solidFill>
            <a:schemeClr val="tx1"/>
          </a:solidFill>
          <a:latin typeface="+mn-lt"/>
        </a:defRPr>
      </a:lvl3pPr>
      <a:lvl4pPr marL="5600700" indent="-800100" algn="l" defTabSz="9334500" rtl="0" eaLnBrk="0" fontAlgn="base" hangingPunct="0">
        <a:spcBef>
          <a:spcPct val="20000"/>
        </a:spcBef>
        <a:spcAft>
          <a:spcPct val="0"/>
        </a:spcAft>
        <a:buChar char="–"/>
        <a:defRPr sz="7100">
          <a:solidFill>
            <a:schemeClr val="tx1"/>
          </a:solidFill>
          <a:latin typeface="+mn-lt"/>
        </a:defRPr>
      </a:lvl4pPr>
      <a:lvl5pPr marL="7200900" indent="-800100" algn="l" defTabSz="9334500" rtl="0" eaLnBrk="0" fontAlgn="base" hangingPunct="0">
        <a:spcBef>
          <a:spcPct val="20000"/>
        </a:spcBef>
        <a:spcAft>
          <a:spcPct val="0"/>
        </a:spcAft>
        <a:buChar char="•"/>
        <a:defRPr sz="7100">
          <a:solidFill>
            <a:schemeClr val="tx1"/>
          </a:solidFill>
          <a:latin typeface="+mn-lt"/>
        </a:defRPr>
      </a:lvl5pPr>
      <a:lvl6pPr marL="7658100" indent="-800100" algn="l" defTabSz="9334500" rtl="0" eaLnBrk="0" fontAlgn="base" hangingPunct="0">
        <a:spcBef>
          <a:spcPct val="20000"/>
        </a:spcBef>
        <a:spcAft>
          <a:spcPct val="0"/>
        </a:spcAft>
        <a:buChar char="•"/>
        <a:defRPr sz="7100">
          <a:solidFill>
            <a:schemeClr val="tx1"/>
          </a:solidFill>
          <a:latin typeface="+mn-lt"/>
        </a:defRPr>
      </a:lvl6pPr>
      <a:lvl7pPr marL="8115300" indent="-800100" algn="l" defTabSz="9334500" rtl="0" eaLnBrk="0" fontAlgn="base" hangingPunct="0">
        <a:spcBef>
          <a:spcPct val="20000"/>
        </a:spcBef>
        <a:spcAft>
          <a:spcPct val="0"/>
        </a:spcAft>
        <a:buChar char="•"/>
        <a:defRPr sz="7100">
          <a:solidFill>
            <a:schemeClr val="tx1"/>
          </a:solidFill>
          <a:latin typeface="+mn-lt"/>
        </a:defRPr>
      </a:lvl7pPr>
      <a:lvl8pPr marL="8572500" indent="-800100" algn="l" defTabSz="9334500" rtl="0" eaLnBrk="0" fontAlgn="base" hangingPunct="0">
        <a:spcBef>
          <a:spcPct val="20000"/>
        </a:spcBef>
        <a:spcAft>
          <a:spcPct val="0"/>
        </a:spcAft>
        <a:buChar char="•"/>
        <a:defRPr sz="7100">
          <a:solidFill>
            <a:schemeClr val="tx1"/>
          </a:solidFill>
          <a:latin typeface="+mn-lt"/>
        </a:defRPr>
      </a:lvl8pPr>
      <a:lvl9pPr marL="9029700" indent="-800100" algn="l" defTabSz="9334500" rtl="0" eaLnBrk="0" fontAlgn="base" hangingPunct="0">
        <a:spcBef>
          <a:spcPct val="20000"/>
        </a:spcBef>
        <a:spcAft>
          <a:spcPct val="0"/>
        </a:spcAft>
        <a:buChar char="•"/>
        <a:defRPr sz="71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pSp>
        <p:nvGrpSpPr>
          <p:cNvPr id="3075" name="Group 3"/>
          <p:cNvGrpSpPr/>
          <p:nvPr/>
        </p:nvGrpSpPr>
        <p:grpSpPr>
          <a:xfrm>
            <a:off x="1201738" y="6645275"/>
            <a:ext cx="27914600" cy="5702300"/>
            <a:chOff x="1121243" y="7313268"/>
            <a:chExt cx="12246549" cy="12306372"/>
          </a:xfrm>
        </p:grpSpPr>
        <p:sp>
          <p:nvSpPr>
            <p:cNvPr id="3150" name="Rectangle 2"/>
            <p:cNvSpPr/>
            <p:nvPr/>
          </p:nvSpPr>
          <p:spPr>
            <a:xfrm>
              <a:off x="1126432" y="7313268"/>
              <a:ext cx="12241360" cy="12306372"/>
            </a:xfrm>
            <a:prstGeom prst="rect">
              <a:avLst/>
            </a:prstGeom>
            <a:solidFill>
              <a:schemeClr val="bg1"/>
            </a:solidFill>
            <a:ln w="50800" cap="flat" cmpd="sng">
              <a:solidFill>
                <a:srgbClr val="0023A2"/>
              </a:solidFill>
              <a:prstDash val="solid"/>
              <a:round/>
              <a:headEnd type="none" w="sm" len="sm"/>
              <a:tailEnd type="none" w="sm" len="sm"/>
            </a:ln>
          </p:spPr>
          <p:txBody>
            <a:bodyPr/>
            <a:p>
              <a:endParaRPr lang="nl-NL" altLang="nl-NL" dirty="0">
                <a:latin typeface="Times New Roman" panose="02020603050405020304" pitchFamily="18" charset="0"/>
              </a:endParaRPr>
            </a:p>
          </p:txBody>
        </p:sp>
        <p:sp>
          <p:nvSpPr>
            <p:cNvPr id="3151" name="Rectangle 31"/>
            <p:cNvSpPr/>
            <p:nvPr/>
          </p:nvSpPr>
          <p:spPr>
            <a:xfrm>
              <a:off x="1121243" y="7313268"/>
              <a:ext cx="12241360" cy="2494009"/>
            </a:xfrm>
            <a:prstGeom prst="rect">
              <a:avLst/>
            </a:prstGeom>
            <a:noFill/>
            <a:ln w="38100" cap="flat" cmpd="sng">
              <a:solidFill>
                <a:srgbClr val="0023A2"/>
              </a:solidFill>
              <a:prstDash val="solid"/>
              <a:round/>
              <a:headEnd type="none" w="sm" len="sm"/>
              <a:tailEnd type="none" w="sm" len="sm"/>
            </a:ln>
          </p:spPr>
          <p:txBody>
            <a:bodyPr/>
            <a:p>
              <a:pPr algn="ctr"/>
              <a:r>
                <a:rPr lang="en-US" altLang="nl-NL" sz="5400" b="1" dirty="0">
                  <a:latin typeface="Arial" panose="020B0604020202020204" pitchFamily="34" charset="0"/>
                  <a:cs typeface="Arial" panose="020B0604020202020204" pitchFamily="34" charset="0"/>
                </a:rPr>
                <a:t>INTRODUCTION</a:t>
              </a:r>
              <a:endParaRPr lang="en-GB" altLang="nl-NL" sz="5400" b="1" dirty="0">
                <a:latin typeface="Arial" panose="020B0604020202020204" pitchFamily="34" charset="0"/>
                <a:ea typeface="Arial" panose="020B0604020202020204" pitchFamily="34" charset="0"/>
              </a:endParaRPr>
            </a:p>
          </p:txBody>
        </p:sp>
      </p:grpSp>
      <p:grpSp>
        <p:nvGrpSpPr>
          <p:cNvPr id="3076" name="Group 4"/>
          <p:cNvGrpSpPr/>
          <p:nvPr/>
        </p:nvGrpSpPr>
        <p:grpSpPr>
          <a:xfrm>
            <a:off x="15797213" y="12604750"/>
            <a:ext cx="13355637" cy="18254663"/>
            <a:chOff x="15797212" y="12604750"/>
            <a:chExt cx="13355638" cy="18254663"/>
          </a:xfrm>
        </p:grpSpPr>
        <p:sp>
          <p:nvSpPr>
            <p:cNvPr id="3148" name="Rectangle 43"/>
            <p:cNvSpPr/>
            <p:nvPr/>
          </p:nvSpPr>
          <p:spPr>
            <a:xfrm>
              <a:off x="15797212" y="12604750"/>
              <a:ext cx="13355638" cy="18254663"/>
            </a:xfrm>
            <a:prstGeom prst="rect">
              <a:avLst/>
            </a:prstGeom>
            <a:solidFill>
              <a:schemeClr val="bg1"/>
            </a:solidFill>
            <a:ln w="50800" cap="flat" cmpd="sng">
              <a:solidFill>
                <a:srgbClr val="0023A2"/>
              </a:solidFill>
              <a:prstDash val="solid"/>
              <a:round/>
              <a:headEnd type="none" w="sm" len="sm"/>
              <a:tailEnd type="none" w="sm" len="sm"/>
            </a:ln>
          </p:spPr>
          <p:txBody>
            <a:bodyPr/>
            <a:p>
              <a:endParaRPr lang="nl-NL" altLang="nl-NL" dirty="0">
                <a:latin typeface="Times New Roman" panose="02020603050405020304" pitchFamily="18" charset="0"/>
              </a:endParaRPr>
            </a:p>
          </p:txBody>
        </p:sp>
        <p:sp>
          <p:nvSpPr>
            <p:cNvPr id="3149" name="Rectangle 44"/>
            <p:cNvSpPr/>
            <p:nvPr/>
          </p:nvSpPr>
          <p:spPr>
            <a:xfrm>
              <a:off x="15797212" y="12604750"/>
              <a:ext cx="13355637" cy="950318"/>
            </a:xfrm>
            <a:prstGeom prst="rect">
              <a:avLst/>
            </a:prstGeom>
            <a:noFill/>
            <a:ln w="38100" cap="flat" cmpd="sng">
              <a:solidFill>
                <a:srgbClr val="0023A2"/>
              </a:solidFill>
              <a:prstDash val="solid"/>
              <a:miter/>
              <a:headEnd type="none" w="med" len="med"/>
              <a:tailEnd type="none" w="med" len="med"/>
            </a:ln>
          </p:spPr>
          <p:txBody>
            <a:bodyPr/>
            <a:p>
              <a:endParaRPr lang="nl-NL" altLang="nl-NL" dirty="0">
                <a:latin typeface="Times New Roman" panose="02020603050405020304" pitchFamily="18" charset="0"/>
              </a:endParaRPr>
            </a:p>
          </p:txBody>
        </p:sp>
      </p:grpSp>
      <p:sp>
        <p:nvSpPr>
          <p:cNvPr id="3077" name="TextBox 4"/>
          <p:cNvSpPr txBox="1"/>
          <p:nvPr/>
        </p:nvSpPr>
        <p:spPr>
          <a:xfrm>
            <a:off x="4510723" y="2914015"/>
            <a:ext cx="21753512" cy="1323975"/>
          </a:xfrm>
          <a:prstGeom prst="rect">
            <a:avLst/>
          </a:prstGeom>
          <a:noFill/>
          <a:ln w="9525">
            <a:noFill/>
          </a:ln>
        </p:spPr>
        <p:txBody>
          <a:bodyPr>
            <a:spAutoFit/>
          </a:bodyPr>
          <a:p>
            <a:pPr algn="ctr"/>
            <a:r>
              <a:rPr lang="en-US" altLang="nl-NL" sz="8000" b="1" dirty="0">
                <a:latin typeface="Arial" panose="020B0604020202020204" pitchFamily="34" charset="0"/>
                <a:cs typeface="Arial" panose="020B0604020202020204" pitchFamily="34" charset="0"/>
              </a:rPr>
              <a:t>Title</a:t>
            </a:r>
            <a:endParaRPr lang="en-GB" altLang="nl-NL" sz="8000" b="1" dirty="0">
              <a:latin typeface="Arial" panose="020B0604020202020204" pitchFamily="34" charset="0"/>
              <a:ea typeface="Arial" panose="020B0604020202020204" pitchFamily="34" charset="0"/>
            </a:endParaRPr>
          </a:p>
        </p:txBody>
      </p:sp>
      <p:pic>
        <p:nvPicPr>
          <p:cNvPr id="3078" name="Picture 28"/>
          <p:cNvPicPr>
            <a:picLocks noChangeAspect="1"/>
          </p:cNvPicPr>
          <p:nvPr/>
        </p:nvPicPr>
        <p:blipFill>
          <a:blip r:embed="rId2"/>
          <a:stretch>
            <a:fillRect/>
          </a:stretch>
        </p:blipFill>
        <p:spPr>
          <a:xfrm>
            <a:off x="2118995" y="3479800"/>
            <a:ext cx="2022475" cy="2024063"/>
          </a:xfrm>
          <a:prstGeom prst="rect">
            <a:avLst/>
          </a:prstGeom>
          <a:noFill/>
          <a:ln w="12700">
            <a:noFill/>
          </a:ln>
        </p:spPr>
      </p:pic>
      <p:sp>
        <p:nvSpPr>
          <p:cNvPr id="3079" name="TextBox 5"/>
          <p:cNvSpPr txBox="1"/>
          <p:nvPr/>
        </p:nvSpPr>
        <p:spPr>
          <a:xfrm>
            <a:off x="9695815" y="4281805"/>
            <a:ext cx="10795000" cy="647700"/>
          </a:xfrm>
          <a:prstGeom prst="rect">
            <a:avLst/>
          </a:prstGeom>
          <a:noFill/>
          <a:ln w="9525">
            <a:noFill/>
          </a:ln>
        </p:spPr>
        <p:txBody>
          <a:bodyPr>
            <a:spAutoFit/>
          </a:bodyPr>
          <a:p>
            <a:r>
              <a:rPr lang="en-US" altLang="nl-NL" sz="3600" dirty="0">
                <a:latin typeface="Arial" panose="020B0604020202020204" pitchFamily="34" charset="0"/>
                <a:cs typeface="Arial" panose="020B0604020202020204" pitchFamily="34" charset="0"/>
              </a:rPr>
              <a:t>Your name, co-author 1 name, co-author 2 name</a:t>
            </a:r>
            <a:endParaRPr lang="en-GB" altLang="nl-NL" sz="3600" dirty="0">
              <a:latin typeface="Arial" panose="020B0604020202020204" pitchFamily="34" charset="0"/>
              <a:ea typeface="Arial" panose="020B0604020202020204" pitchFamily="34" charset="0"/>
            </a:endParaRPr>
          </a:p>
        </p:txBody>
      </p:sp>
      <p:sp>
        <p:nvSpPr>
          <p:cNvPr id="3080" name="TextBox 51"/>
          <p:cNvSpPr txBox="1"/>
          <p:nvPr/>
        </p:nvSpPr>
        <p:spPr>
          <a:xfrm>
            <a:off x="12381865" y="4999355"/>
            <a:ext cx="5314950" cy="1385888"/>
          </a:xfrm>
          <a:prstGeom prst="rect">
            <a:avLst/>
          </a:prstGeom>
          <a:noFill/>
          <a:ln w="9525">
            <a:noFill/>
          </a:ln>
        </p:spPr>
        <p:txBody>
          <a:bodyPr>
            <a:spAutoFit/>
          </a:bodyPr>
          <a:p>
            <a:pPr algn="ctr"/>
            <a:r>
              <a:rPr lang="en-US" altLang="nl-NL" sz="2800" dirty="0">
                <a:latin typeface="Arial" panose="020B0604020202020204" pitchFamily="34" charset="0"/>
                <a:cs typeface="Arial" panose="020B0604020202020204" pitchFamily="34" charset="0"/>
              </a:rPr>
              <a:t>*Affiliation 1, contact details</a:t>
            </a:r>
            <a:endParaRPr lang="en-US" altLang="nl-NL" sz="2800" dirty="0">
              <a:latin typeface="Arial" panose="020B0604020202020204" pitchFamily="34" charset="0"/>
              <a:cs typeface="Arial" panose="020B0604020202020204" pitchFamily="34" charset="0"/>
            </a:endParaRPr>
          </a:p>
          <a:p>
            <a:pPr algn="ctr"/>
            <a:r>
              <a:rPr lang="en-US" altLang="nl-NL" sz="2800" dirty="0">
                <a:latin typeface="Arial" panose="020B0604020202020204" pitchFamily="34" charset="0"/>
                <a:cs typeface="Arial" panose="020B0604020202020204" pitchFamily="34" charset="0"/>
              </a:rPr>
              <a:t>**Affiliation 2, contact details</a:t>
            </a:r>
            <a:endParaRPr lang="en-US" altLang="nl-NL" sz="2800" dirty="0">
              <a:latin typeface="Arial" panose="020B0604020202020204" pitchFamily="34" charset="0"/>
              <a:cs typeface="Arial" panose="020B0604020202020204" pitchFamily="34" charset="0"/>
            </a:endParaRPr>
          </a:p>
          <a:p>
            <a:pPr algn="ctr"/>
            <a:r>
              <a:rPr lang="en-US" altLang="nl-NL" sz="2800" dirty="0">
                <a:latin typeface="Arial" panose="020B0604020202020204" pitchFamily="34" charset="0"/>
                <a:cs typeface="Arial" panose="020B0604020202020204" pitchFamily="34" charset="0"/>
              </a:rPr>
              <a:t>*** Affiliation 3, contact details</a:t>
            </a:r>
            <a:endParaRPr lang="en-GB" altLang="nl-NL" sz="2800" dirty="0">
              <a:latin typeface="Arial" panose="020B0604020202020204" pitchFamily="34" charset="0"/>
              <a:ea typeface="Arial" panose="020B0604020202020204" pitchFamily="34" charset="0"/>
            </a:endParaRPr>
          </a:p>
        </p:txBody>
      </p:sp>
      <p:sp>
        <p:nvSpPr>
          <p:cNvPr id="3081" name="Rectangle 9"/>
          <p:cNvSpPr/>
          <p:nvPr/>
        </p:nvSpPr>
        <p:spPr>
          <a:xfrm>
            <a:off x="1728788" y="8081963"/>
            <a:ext cx="26844625" cy="4156075"/>
          </a:xfrm>
          <a:prstGeom prst="rect">
            <a:avLst/>
          </a:prstGeom>
          <a:noFill/>
          <a:ln w="9525">
            <a:noFill/>
          </a:ln>
        </p:spPr>
        <p:txBody>
          <a:bodyPr lIns="92075" tIns="46038" rIns="92075" bIns="46038">
            <a:spAutoFit/>
          </a:bodyPr>
          <a:p>
            <a:pPr defTabSz="762000"/>
            <a:r>
              <a:rPr lang="en-GB" altLang="en-US" dirty="0">
                <a:latin typeface="Arial" panose="020B0604020202020204" pitchFamily="34" charset="0"/>
                <a:cs typeface="Arial" panose="020B0604020202020204" pitchFamily="34" charset="0"/>
              </a:rPr>
              <a:t>Please insert title as “</a:t>
            </a:r>
            <a:r>
              <a:rPr lang="en-US" altLang="nl-NL" dirty="0">
                <a:latin typeface="Arial" panose="020B0604020202020204" pitchFamily="34" charset="0"/>
                <a:cs typeface="Arial" panose="020B0604020202020204" pitchFamily="34" charset="0"/>
              </a:rPr>
              <a:t>Sample Layout for 80x120 cm poster: Keep it simple, no more than 300 words in total”.</a:t>
            </a:r>
            <a:endParaRPr lang="en-GB" altLang="nl-NL" dirty="0">
              <a:latin typeface="Arial" panose="020B0604020202020204" pitchFamily="34" charset="0"/>
              <a:cs typeface="Arial" panose="020B0604020202020204" pitchFamily="34" charset="0"/>
            </a:endParaRPr>
          </a:p>
          <a:p>
            <a:pPr defTabSz="762000"/>
            <a:r>
              <a:rPr lang="en-GB" altLang="en-US" dirty="0">
                <a:latin typeface="Arial" panose="020B0604020202020204" pitchFamily="34" charset="0"/>
                <a:cs typeface="Arial" panose="020B0604020202020204" pitchFamily="34" charset="0"/>
              </a:rPr>
              <a:t>This example is to demonstrate the layout of an example poster for presentation at an IWA Conference. </a:t>
            </a:r>
            <a:r>
              <a:rPr lang="en-AU" altLang="en-US" dirty="0">
                <a:latin typeface="Arial" panose="020B0604020202020204" pitchFamily="34" charset="0"/>
                <a:cs typeface="Arial" panose="020B0604020202020204" pitchFamily="34" charset="0"/>
              </a:rPr>
              <a:t>The purpose of a poster paper presentation is to promote informal discussion. It is a graphic display of a written manuscript. The poster presentation stands by itself as a summary of research and usually contains an overview of research objectives, experimental methods, materials, results and a discussion. Often, in poster presentations, a clear message in less words is more effective. </a:t>
            </a:r>
            <a:endParaRPr lang="en-AU" altLang="en-US" dirty="0">
              <a:latin typeface="Arial" panose="020B0604020202020204" pitchFamily="34" charset="0"/>
              <a:cs typeface="Arial" panose="020B0604020202020204" pitchFamily="34" charset="0"/>
            </a:endParaRPr>
          </a:p>
          <a:p>
            <a:pPr defTabSz="762000"/>
            <a:r>
              <a:rPr lang="en-GB" altLang="en-US" dirty="0">
                <a:latin typeface="Arial" panose="020B0604020202020204" pitchFamily="34" charset="0"/>
                <a:cs typeface="Arial" panose="020B0604020202020204" pitchFamily="34" charset="0"/>
              </a:rPr>
              <a:t>This example is to demonstrate the layout of an example poster for presentation at an IWA Conference. </a:t>
            </a:r>
            <a:r>
              <a:rPr lang="en-AU" altLang="en-US" dirty="0">
                <a:latin typeface="Arial" panose="020B0604020202020204" pitchFamily="34" charset="0"/>
                <a:cs typeface="Arial" panose="020B0604020202020204" pitchFamily="34" charset="0"/>
              </a:rPr>
              <a:t>The purpose of a poster paper presentation is to promote informal discussion. It is a graphic display of a written manuscript. The poster presentation stands by itself as a summary of research and usually contains an overview of research objectives, experimental methods, materials, results and a discussion. Often, in poster presentations, a clear message in less words is more effective. </a:t>
            </a:r>
            <a:endParaRPr lang="en-AU" altLang="en-US" dirty="0">
              <a:latin typeface="Arial" panose="020B0604020202020204" pitchFamily="34" charset="0"/>
              <a:cs typeface="Arial" panose="020B0604020202020204" pitchFamily="34" charset="0"/>
            </a:endParaRPr>
          </a:p>
          <a:p>
            <a:pPr defTabSz="762000"/>
            <a:endParaRPr lang="en-AU" altLang="en-US" dirty="0">
              <a:latin typeface="Arial" panose="020B0604020202020204" pitchFamily="34" charset="0"/>
              <a:cs typeface="Arial" panose="020B0604020202020204" pitchFamily="34" charset="0"/>
            </a:endParaRPr>
          </a:p>
          <a:p>
            <a:pPr defTabSz="762000"/>
            <a:r>
              <a:rPr lang="en-AU" altLang="en-US" dirty="0">
                <a:latin typeface="Arial" panose="020B0604020202020204" pitchFamily="34" charset="0"/>
                <a:cs typeface="Arial" panose="020B0604020202020204" pitchFamily="34" charset="0"/>
              </a:rPr>
              <a:t>The colour palette should be as presented (IWA blue - RGB:0/174/239, IWA light blue – RGB: 0/174/239 50% transparency), font should all be ARIAL (Title = 80 points – white, Author names = 36 points – white, Affiliation = 28 points – white, Chapter title = 54 points – white, Text = 24 points- black aligned to the left, Captions and text remarks about figures = 20 points – black aligned to the left). Use graphs whenever its possible but do not overkill information per graph. Avoid very large tables, present them only with horizontal lines. </a:t>
            </a:r>
            <a:endParaRPr lang="en-GB" altLang="en-US" dirty="0">
              <a:latin typeface="Arial" panose="020B0604020202020204" pitchFamily="34" charset="0"/>
              <a:ea typeface="Arial" panose="020B0604020202020204" pitchFamily="34" charset="0"/>
            </a:endParaRPr>
          </a:p>
        </p:txBody>
      </p:sp>
      <p:graphicFrame>
        <p:nvGraphicFramePr>
          <p:cNvPr id="7" name="Table 6"/>
          <p:cNvGraphicFramePr>
            <a:graphicFrameLocks noGrp="1"/>
          </p:cNvGraphicFramePr>
          <p:nvPr/>
        </p:nvGraphicFramePr>
        <p:xfrm>
          <a:off x="16178213" y="14797088"/>
          <a:ext cx="5842001" cy="2808288"/>
        </p:xfrm>
        <a:graphic>
          <a:graphicData uri="http://schemas.openxmlformats.org/drawingml/2006/table">
            <a:tbl>
              <a:tblPr/>
              <a:tblGrid>
                <a:gridCol w="2395984"/>
                <a:gridCol w="1155036"/>
                <a:gridCol w="1164582"/>
                <a:gridCol w="1126399"/>
              </a:tblGrid>
              <a:tr h="712882">
                <a:tc gridSpan="4">
                  <a:txBody>
                    <a:bodyPr/>
                    <a:lstStyle/>
                    <a:p>
                      <a:pPr algn="ctr" fontAlgn="b"/>
                      <a:r>
                        <a:rPr lang="en-GB" sz="2400" b="0" i="0" u="none" strike="noStrike" dirty="0">
                          <a:solidFill>
                            <a:srgbClr val="000000"/>
                          </a:solidFill>
                          <a:effectLst/>
                          <a:latin typeface="Arial" panose="020B0604020202020204"/>
                        </a:rPr>
                        <a:t>Title</a:t>
                      </a:r>
                      <a:endParaRPr lang="en-GB" sz="2400" b="0" i="0" u="none" strike="noStrike" dirty="0">
                        <a:solidFill>
                          <a:srgbClr val="000000"/>
                        </a:solidFill>
                        <a:effectLst/>
                        <a:latin typeface="Arial" panose="020B0604020202020204"/>
                      </a:endParaRPr>
                    </a:p>
                  </a:txBody>
                  <a:tcPr marL="9525" marR="9525" marT="9521" marB="0" anchor="b">
                    <a:lnL>
                      <a:noFill/>
                    </a:lnL>
                    <a:lnR>
                      <a:noFill/>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cPr/>
                </a:tc>
                <a:tc hMerge="1">
                  <a:tcPr/>
                </a:tc>
                <a:tc hMerge="1">
                  <a:tcPr/>
                </a:tc>
              </a:tr>
              <a:tr h="521641">
                <a:tc>
                  <a:txBody>
                    <a:bodyPr/>
                    <a:lstStyle/>
                    <a:p>
                      <a:pPr algn="l" fontAlgn="b"/>
                      <a:r>
                        <a:rPr lang="en-GB" sz="2400" b="0" i="0" u="none" strike="noStrike">
                          <a:solidFill>
                            <a:srgbClr val="000000"/>
                          </a:solidFill>
                          <a:effectLst/>
                          <a:latin typeface="Arial" panose="020B0604020202020204"/>
                        </a:rPr>
                        <a:t>Value 1</a:t>
                      </a:r>
                      <a:endParaRPr lang="en-GB" sz="2400" b="0" i="0" u="none" strike="noStrike">
                        <a:solidFill>
                          <a:srgbClr val="000000"/>
                        </a:solidFill>
                        <a:effectLst/>
                        <a:latin typeface="Arial" panose="020B0604020202020204"/>
                      </a:endParaRPr>
                    </a:p>
                  </a:txBody>
                  <a:tcPr marL="9525" marR="9525" marT="9521" marB="0" anchor="b">
                    <a:lnL>
                      <a:noFill/>
                    </a:lnL>
                    <a:lnR>
                      <a:noFill/>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Arial" panose="020B0604020202020204"/>
                        </a:rPr>
                        <a:t>1</a:t>
                      </a:r>
                      <a:endParaRPr lang="en-GB" sz="2400" b="0" i="0" u="none" strike="noStrike">
                        <a:solidFill>
                          <a:srgbClr val="000000"/>
                        </a:solidFill>
                        <a:effectLst/>
                        <a:latin typeface="Arial" panose="020B0604020202020204"/>
                      </a:endParaRPr>
                    </a:p>
                  </a:txBody>
                  <a:tcPr marL="9525" marR="9525" marT="9521" marB="0" anchor="b">
                    <a:lnL>
                      <a:noFill/>
                    </a:lnL>
                    <a:lnR>
                      <a:noFill/>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Arial" panose="020B0604020202020204"/>
                        </a:rPr>
                        <a:t>2</a:t>
                      </a:r>
                      <a:endParaRPr lang="en-GB" sz="2400" b="0" i="0" u="none" strike="noStrike" dirty="0">
                        <a:solidFill>
                          <a:srgbClr val="000000"/>
                        </a:solidFill>
                        <a:effectLst/>
                        <a:latin typeface="Arial" panose="020B0604020202020204"/>
                      </a:endParaRPr>
                    </a:p>
                  </a:txBody>
                  <a:tcPr marL="9525" marR="9525" marT="9521" marB="0" anchor="b">
                    <a:lnL>
                      <a:noFill/>
                    </a:lnL>
                    <a:lnR>
                      <a:noFill/>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Arial" panose="020B0604020202020204"/>
                        </a:rPr>
                        <a:t>3</a:t>
                      </a:r>
                      <a:endParaRPr lang="en-GB" sz="2400" b="0" i="0" u="none" strike="noStrike">
                        <a:solidFill>
                          <a:srgbClr val="000000"/>
                        </a:solidFill>
                        <a:effectLst/>
                        <a:latin typeface="Arial" panose="020B0604020202020204"/>
                      </a:endParaRPr>
                    </a:p>
                  </a:txBody>
                  <a:tcPr marL="9525" marR="9525" marT="9521" marB="0" anchor="b">
                    <a:lnL>
                      <a:noFill/>
                    </a:lnL>
                    <a:lnR>
                      <a:noFill/>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1641">
                <a:tc>
                  <a:txBody>
                    <a:bodyPr/>
                    <a:lstStyle/>
                    <a:p>
                      <a:pPr algn="l" fontAlgn="b"/>
                      <a:r>
                        <a:rPr lang="en-GB" sz="2400" b="0" i="0" u="none" strike="noStrike">
                          <a:solidFill>
                            <a:srgbClr val="000000"/>
                          </a:solidFill>
                          <a:effectLst/>
                          <a:latin typeface="Arial" panose="020B0604020202020204"/>
                        </a:rPr>
                        <a:t>Value 2</a:t>
                      </a:r>
                      <a:endParaRPr lang="en-GB" sz="2400" b="0" i="0" u="none" strike="noStrike">
                        <a:solidFill>
                          <a:srgbClr val="000000"/>
                        </a:solidFill>
                        <a:effectLst/>
                        <a:latin typeface="Arial" panose="020B0604020202020204"/>
                      </a:endParaRPr>
                    </a:p>
                  </a:txBody>
                  <a:tcPr marL="9525" marR="9525" marT="95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Arial" panose="020B0604020202020204"/>
                        </a:rPr>
                        <a:t>4</a:t>
                      </a:r>
                      <a:endParaRPr lang="en-GB" sz="2400" b="0" i="0" u="none" strike="noStrike">
                        <a:solidFill>
                          <a:srgbClr val="000000"/>
                        </a:solidFill>
                        <a:effectLst/>
                        <a:latin typeface="Arial" panose="020B0604020202020204"/>
                      </a:endParaRPr>
                    </a:p>
                  </a:txBody>
                  <a:tcPr marL="9525" marR="9525" marT="95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Arial" panose="020B0604020202020204"/>
                        </a:rPr>
                        <a:t>5</a:t>
                      </a:r>
                      <a:endParaRPr lang="en-GB" sz="2400" b="0" i="0" u="none" strike="noStrike" dirty="0">
                        <a:solidFill>
                          <a:srgbClr val="000000"/>
                        </a:solidFill>
                        <a:effectLst/>
                        <a:latin typeface="Arial" panose="020B0604020202020204"/>
                      </a:endParaRPr>
                    </a:p>
                  </a:txBody>
                  <a:tcPr marL="9525" marR="9525" marT="95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Arial" panose="020B0604020202020204"/>
                        </a:rPr>
                        <a:t>6</a:t>
                      </a:r>
                      <a:endParaRPr lang="en-GB" sz="2400" b="0" i="0" u="none" strike="noStrike">
                        <a:solidFill>
                          <a:srgbClr val="000000"/>
                        </a:solidFill>
                        <a:effectLst/>
                        <a:latin typeface="Arial" panose="020B0604020202020204"/>
                      </a:endParaRPr>
                    </a:p>
                  </a:txBody>
                  <a:tcPr marL="9525" marR="9525" marT="95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1641">
                <a:tc>
                  <a:txBody>
                    <a:bodyPr/>
                    <a:lstStyle/>
                    <a:p>
                      <a:pPr algn="l" fontAlgn="b"/>
                      <a:r>
                        <a:rPr lang="en-GB" sz="2400" b="0" i="0" u="none" strike="noStrike" dirty="0">
                          <a:solidFill>
                            <a:srgbClr val="000000"/>
                          </a:solidFill>
                          <a:effectLst/>
                          <a:latin typeface="Arial" panose="020B0604020202020204"/>
                        </a:rPr>
                        <a:t>Value 3</a:t>
                      </a:r>
                      <a:endParaRPr lang="en-GB" sz="2400" b="0" i="0" u="none" strike="noStrike" dirty="0">
                        <a:solidFill>
                          <a:srgbClr val="000000"/>
                        </a:solidFill>
                        <a:effectLst/>
                        <a:latin typeface="Arial" panose="020B0604020202020204"/>
                      </a:endParaRPr>
                    </a:p>
                  </a:txBody>
                  <a:tcPr marL="9525" marR="9525" marT="95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Arial" panose="020B0604020202020204"/>
                        </a:rPr>
                        <a:t>7</a:t>
                      </a:r>
                      <a:endParaRPr lang="en-GB" sz="2400" b="0" i="0" u="none" strike="noStrike">
                        <a:solidFill>
                          <a:srgbClr val="000000"/>
                        </a:solidFill>
                        <a:effectLst/>
                        <a:latin typeface="Arial" panose="020B0604020202020204"/>
                      </a:endParaRPr>
                    </a:p>
                  </a:txBody>
                  <a:tcPr marL="9525" marR="9525" marT="95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Arial" panose="020B0604020202020204"/>
                        </a:rPr>
                        <a:t>8</a:t>
                      </a:r>
                      <a:endParaRPr lang="en-GB" sz="2400" b="0" i="0" u="none" strike="noStrike" dirty="0">
                        <a:solidFill>
                          <a:srgbClr val="000000"/>
                        </a:solidFill>
                        <a:effectLst/>
                        <a:latin typeface="Arial" panose="020B0604020202020204"/>
                      </a:endParaRPr>
                    </a:p>
                  </a:txBody>
                  <a:tcPr marL="9525" marR="9525" marT="95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Arial" panose="020B0604020202020204"/>
                        </a:rPr>
                        <a:t>9</a:t>
                      </a:r>
                      <a:endParaRPr lang="en-GB" sz="2400" b="0" i="0" u="none" strike="noStrike" dirty="0">
                        <a:solidFill>
                          <a:srgbClr val="000000"/>
                        </a:solidFill>
                        <a:effectLst/>
                        <a:latin typeface="Arial" panose="020B0604020202020204"/>
                      </a:endParaRPr>
                    </a:p>
                  </a:txBody>
                  <a:tcPr marL="9525" marR="9525" marT="952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0482">
                <a:tc>
                  <a:txBody>
                    <a:bodyPr/>
                    <a:lstStyle/>
                    <a:p>
                      <a:pPr algn="l" fontAlgn="b"/>
                      <a:r>
                        <a:rPr lang="en-GB" sz="2400" b="0" i="0" u="none" strike="noStrike" dirty="0">
                          <a:solidFill>
                            <a:srgbClr val="000000"/>
                          </a:solidFill>
                          <a:effectLst/>
                          <a:latin typeface="Arial" panose="020B0604020202020204"/>
                        </a:rPr>
                        <a:t>Value 4</a:t>
                      </a:r>
                      <a:endParaRPr lang="en-GB" sz="2400" b="0" i="0" u="none" strike="noStrike" dirty="0">
                        <a:solidFill>
                          <a:srgbClr val="000000"/>
                        </a:solidFill>
                        <a:effectLst/>
                        <a:latin typeface="Arial" panose="020B0604020202020204"/>
                      </a:endParaRPr>
                    </a:p>
                  </a:txBody>
                  <a:tcPr marL="9525" marR="9525" marT="9521"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Arial" panose="020B0604020202020204"/>
                        </a:rPr>
                        <a:t>10</a:t>
                      </a:r>
                      <a:endParaRPr lang="en-GB" sz="2400" b="0" i="0" u="none" strike="noStrike">
                        <a:solidFill>
                          <a:srgbClr val="000000"/>
                        </a:solidFill>
                        <a:effectLst/>
                        <a:latin typeface="Arial" panose="020B0604020202020204"/>
                      </a:endParaRPr>
                    </a:p>
                  </a:txBody>
                  <a:tcPr marL="9525" marR="9525" marT="9521"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Arial" panose="020B0604020202020204"/>
                        </a:rPr>
                        <a:t>11</a:t>
                      </a:r>
                      <a:endParaRPr lang="en-GB" sz="2400" b="0" i="0" u="none" strike="noStrike" dirty="0">
                        <a:solidFill>
                          <a:srgbClr val="000000"/>
                        </a:solidFill>
                        <a:effectLst/>
                        <a:latin typeface="Arial" panose="020B0604020202020204"/>
                      </a:endParaRPr>
                    </a:p>
                  </a:txBody>
                  <a:tcPr marL="9525" marR="9525" marT="9521"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Arial" panose="020B0604020202020204"/>
                        </a:rPr>
                        <a:t>12</a:t>
                      </a:r>
                      <a:endParaRPr lang="en-GB" sz="2400" b="0" i="0" u="none" strike="noStrike" dirty="0">
                        <a:solidFill>
                          <a:srgbClr val="000000"/>
                        </a:solidFill>
                        <a:effectLst/>
                        <a:latin typeface="Arial" panose="020B0604020202020204"/>
                      </a:endParaRPr>
                    </a:p>
                  </a:txBody>
                  <a:tcPr marL="9525" marR="9525" marT="9521"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106" name="TextBox 8"/>
          <p:cNvSpPr txBox="1"/>
          <p:nvPr/>
        </p:nvSpPr>
        <p:spPr>
          <a:xfrm>
            <a:off x="22901275" y="15400338"/>
            <a:ext cx="4552950" cy="1631950"/>
          </a:xfrm>
          <a:prstGeom prst="rect">
            <a:avLst/>
          </a:prstGeom>
          <a:noFill/>
          <a:ln w="9525">
            <a:noFill/>
          </a:ln>
        </p:spPr>
        <p:txBody>
          <a:bodyPr>
            <a:spAutoFit/>
          </a:bodyPr>
          <a:p>
            <a:r>
              <a:rPr lang="en-US" altLang="nl-NL" sz="2000" dirty="0">
                <a:latin typeface="Arial" panose="020B0604020202020204" pitchFamily="34" charset="0"/>
                <a:cs typeface="Arial" panose="020B0604020202020204" pitchFamily="34" charset="0"/>
              </a:rPr>
              <a:t>This table only shows  key figures, it is light and easily understandable and self explanatory. The side box only gives some hints on what is in the table</a:t>
            </a:r>
            <a:endParaRPr lang="en-GB" altLang="nl-NL" sz="2000" dirty="0">
              <a:latin typeface="Arial" panose="020B0604020202020204" pitchFamily="34" charset="0"/>
              <a:ea typeface="Arial" panose="020B0604020202020204" pitchFamily="34" charset="0"/>
            </a:endParaRPr>
          </a:p>
        </p:txBody>
      </p:sp>
      <p:sp>
        <p:nvSpPr>
          <p:cNvPr id="3107" name="TextBox 9"/>
          <p:cNvSpPr txBox="1"/>
          <p:nvPr/>
        </p:nvSpPr>
        <p:spPr>
          <a:xfrm>
            <a:off x="16314738" y="14231938"/>
            <a:ext cx="8208962" cy="400050"/>
          </a:xfrm>
          <a:prstGeom prst="rect">
            <a:avLst/>
          </a:prstGeom>
          <a:noFill/>
          <a:ln w="9525">
            <a:noFill/>
          </a:ln>
        </p:spPr>
        <p:txBody>
          <a:bodyPr>
            <a:spAutoFit/>
          </a:bodyPr>
          <a:p>
            <a:r>
              <a:rPr lang="en-US" altLang="nl-NL" sz="2000" dirty="0">
                <a:latin typeface="Arial" panose="020B0604020202020204" pitchFamily="34" charset="0"/>
                <a:cs typeface="Arial" panose="020B0604020202020204" pitchFamily="34" charset="0"/>
              </a:rPr>
              <a:t>Table 1 – How to build a table for a poster</a:t>
            </a:r>
            <a:endParaRPr lang="en-GB" altLang="nl-NL" sz="2000" dirty="0">
              <a:latin typeface="Arial" panose="020B0604020202020204" pitchFamily="34" charset="0"/>
              <a:ea typeface="Arial" panose="020B0604020202020204" pitchFamily="34" charset="0"/>
            </a:endParaRPr>
          </a:p>
        </p:txBody>
      </p:sp>
      <p:sp>
        <p:nvSpPr>
          <p:cNvPr id="3108" name="TextBox 59"/>
          <p:cNvSpPr txBox="1"/>
          <p:nvPr/>
        </p:nvSpPr>
        <p:spPr>
          <a:xfrm>
            <a:off x="15990888" y="23955375"/>
            <a:ext cx="4552950" cy="2862263"/>
          </a:xfrm>
          <a:prstGeom prst="rect">
            <a:avLst/>
          </a:prstGeom>
          <a:noFill/>
          <a:ln w="9525">
            <a:noFill/>
          </a:ln>
        </p:spPr>
        <p:txBody>
          <a:bodyPr>
            <a:spAutoFit/>
          </a:bodyPr>
          <a:p>
            <a:r>
              <a:rPr lang="en-US" altLang="nl-NL" sz="2000" dirty="0">
                <a:latin typeface="Arial" panose="020B0604020202020204" pitchFamily="34" charset="0"/>
                <a:cs typeface="Arial" panose="020B0604020202020204" pitchFamily="34" charset="0"/>
              </a:rPr>
              <a:t>This figure shows  trends, it is light and easily understandable and self explanatory. The side box only gives some hints on what is in the figure.</a:t>
            </a:r>
            <a:endParaRPr lang="en-US" altLang="nl-NL" sz="2000" dirty="0">
              <a:latin typeface="Arial" panose="020B0604020202020204" pitchFamily="34" charset="0"/>
              <a:cs typeface="Arial" panose="020B0604020202020204" pitchFamily="34" charset="0"/>
            </a:endParaRPr>
          </a:p>
          <a:p>
            <a:endParaRPr lang="en-US" altLang="nl-NL" sz="2000" dirty="0">
              <a:latin typeface="Arial" panose="020B0604020202020204" pitchFamily="34" charset="0"/>
              <a:cs typeface="Arial" panose="020B0604020202020204" pitchFamily="34" charset="0"/>
            </a:endParaRPr>
          </a:p>
          <a:p>
            <a:r>
              <a:rPr lang="en-US" altLang="nl-NL" sz="2000" dirty="0">
                <a:latin typeface="Arial" panose="020B0604020202020204" pitchFamily="34" charset="0"/>
                <a:cs typeface="Arial" panose="020B0604020202020204" pitchFamily="34" charset="0"/>
              </a:rPr>
              <a:t>Use figures to support your text. The average visitor will pay more attention to figures than to text, keep it short and simple.</a:t>
            </a:r>
            <a:endParaRPr lang="en-GB" altLang="nl-NL" sz="2000" dirty="0">
              <a:latin typeface="Arial" panose="020B0604020202020204" pitchFamily="34" charset="0"/>
              <a:ea typeface="Arial" panose="020B0604020202020204" pitchFamily="34" charset="0"/>
            </a:endParaRPr>
          </a:p>
        </p:txBody>
      </p:sp>
      <p:grpSp>
        <p:nvGrpSpPr>
          <p:cNvPr id="3109" name="Group 17"/>
          <p:cNvGrpSpPr/>
          <p:nvPr/>
        </p:nvGrpSpPr>
        <p:grpSpPr>
          <a:xfrm>
            <a:off x="1233488" y="12631738"/>
            <a:ext cx="13141325" cy="12306300"/>
            <a:chOff x="1306745" y="14758798"/>
            <a:chExt cx="13141167" cy="12306373"/>
          </a:xfrm>
        </p:grpSpPr>
        <p:grpSp>
          <p:nvGrpSpPr>
            <p:cNvPr id="3143" name="Group 33"/>
            <p:cNvGrpSpPr/>
            <p:nvPr/>
          </p:nvGrpSpPr>
          <p:grpSpPr>
            <a:xfrm>
              <a:off x="1306745" y="14758799"/>
              <a:ext cx="13141167" cy="12306372"/>
              <a:chOff x="1126432" y="7313268"/>
              <a:chExt cx="12241360" cy="12306372"/>
            </a:xfrm>
          </p:grpSpPr>
          <p:sp>
            <p:nvSpPr>
              <p:cNvPr id="3146" name="Rectangle 34"/>
              <p:cNvSpPr/>
              <p:nvPr/>
            </p:nvSpPr>
            <p:spPr>
              <a:xfrm>
                <a:off x="1126432" y="7313268"/>
                <a:ext cx="12241360" cy="12306372"/>
              </a:xfrm>
              <a:prstGeom prst="rect">
                <a:avLst/>
              </a:prstGeom>
              <a:solidFill>
                <a:schemeClr val="bg1"/>
              </a:solidFill>
              <a:ln w="50800" cap="flat" cmpd="sng">
                <a:solidFill>
                  <a:srgbClr val="0023A2"/>
                </a:solidFill>
                <a:prstDash val="solid"/>
                <a:round/>
                <a:headEnd type="none" w="sm" len="sm"/>
                <a:tailEnd type="none" w="sm" len="sm"/>
              </a:ln>
            </p:spPr>
            <p:txBody>
              <a:bodyPr/>
              <a:p>
                <a:endParaRPr lang="nl-NL" altLang="nl-NL" dirty="0">
                  <a:latin typeface="Times New Roman" panose="02020603050405020304" pitchFamily="18" charset="0"/>
                </a:endParaRPr>
              </a:p>
            </p:txBody>
          </p:sp>
          <p:sp>
            <p:nvSpPr>
              <p:cNvPr id="3147" name="Rectangle 35"/>
              <p:cNvSpPr/>
              <p:nvPr/>
            </p:nvSpPr>
            <p:spPr>
              <a:xfrm>
                <a:off x="1126432" y="7313268"/>
                <a:ext cx="12241360" cy="1022355"/>
              </a:xfrm>
              <a:prstGeom prst="rect">
                <a:avLst/>
              </a:prstGeom>
              <a:noFill/>
              <a:ln w="38100" cap="flat" cmpd="sng">
                <a:solidFill>
                  <a:srgbClr val="0023A2"/>
                </a:solidFill>
                <a:prstDash val="solid"/>
                <a:round/>
                <a:headEnd type="none" w="sm" len="sm"/>
                <a:tailEnd type="none" w="sm" len="sm"/>
              </a:ln>
            </p:spPr>
            <p:txBody>
              <a:bodyPr/>
              <a:p>
                <a:endParaRPr lang="nl-NL" altLang="nl-NL" dirty="0">
                  <a:latin typeface="Times New Roman" panose="02020603050405020304" pitchFamily="18" charset="0"/>
                </a:endParaRPr>
              </a:p>
            </p:txBody>
          </p:sp>
        </p:grpSp>
        <p:sp>
          <p:nvSpPr>
            <p:cNvPr id="11" name="TextBox 10"/>
            <p:cNvSpPr txBox="1"/>
            <p:nvPr/>
          </p:nvSpPr>
          <p:spPr>
            <a:xfrm>
              <a:off x="1744890" y="15981180"/>
              <a:ext cx="12342664" cy="8956728"/>
            </a:xfrm>
            <a:prstGeom prst="rect">
              <a:avLst/>
            </a:prstGeom>
            <a:noFill/>
          </p:spPr>
          <p:txBody>
            <a:bodyPr>
              <a:spAutoFit/>
            </a:bodyPr>
            <a:p>
              <a:pPr>
                <a:buNone/>
              </a:pPr>
              <a:r>
                <a:rPr lang="en-US" altLang="zh-CN" dirty="0">
                  <a:latin typeface="Arial" panose="020B0604020202020204" pitchFamily="34" charset="0"/>
                  <a:cs typeface="Arial" panose="020B0604020202020204" pitchFamily="34" charset="0"/>
                </a:rPr>
                <a:t>The key message is: </a:t>
              </a:r>
              <a:r>
                <a:rPr lang="en-GB" altLang="en-US" dirty="0">
                  <a:latin typeface="Arial" panose="020B0604020202020204" pitchFamily="34" charset="0"/>
                  <a:cs typeface="Arial" panose="020B0604020202020204" pitchFamily="34" charset="0"/>
                </a:rPr>
                <a:t>An interested individual who is not necessarily familiar with your field of expertise should be able to follow your poster. The purpose of poster paper presentations is to promote informal discussion. </a:t>
              </a:r>
              <a:r>
                <a:rPr lang="en-US" altLang="en-US" dirty="0">
                  <a:latin typeface="Arial" panose="020B0604020202020204" pitchFamily="34" charset="0"/>
                  <a:cs typeface="Arial" panose="020B0604020202020204" pitchFamily="34" charset="0"/>
                </a:rPr>
                <a:t>To achieve your goal you’ll need to two things:</a:t>
              </a:r>
              <a:endParaRPr lang="en-US" altLang="en-US" dirty="0">
                <a:latin typeface="Arial" panose="020B0604020202020204" pitchFamily="34" charset="0"/>
                <a:cs typeface="Arial" panose="020B0604020202020204" pitchFamily="34" charset="0"/>
              </a:endParaRPr>
            </a:p>
            <a:p>
              <a:pPr>
                <a:buNone/>
              </a:pPr>
              <a:endParaRPr lang="en-US" altLang="en-US" dirty="0">
                <a:latin typeface="Arial" panose="020B0604020202020204" pitchFamily="34" charset="0"/>
                <a:cs typeface="Arial" panose="020B0604020202020204" pitchFamily="34" charset="0"/>
              </a:endParaRPr>
            </a:p>
            <a:p>
              <a:pPr>
                <a:buFont typeface="Arial" panose="020B0604020202020204" pitchFamily="34" charset="0"/>
                <a:buChar char="•"/>
              </a:pPr>
              <a:r>
                <a:rPr lang="en-US" altLang="en-US" dirty="0">
                  <a:latin typeface="Arial" panose="020B0604020202020204" pitchFamily="34" charset="0"/>
                  <a:cs typeface="Arial" panose="020B0604020202020204" pitchFamily="34" charset="0"/>
                </a:rPr>
                <a:t>A clear message (imagine a poster as an illustrated abstract);</a:t>
              </a:r>
              <a:endParaRPr lang="en-US" altLang="en-US" dirty="0">
                <a:latin typeface="Arial" panose="020B0604020202020204" pitchFamily="34" charset="0"/>
                <a:cs typeface="Arial" panose="020B0604020202020204" pitchFamily="34" charset="0"/>
              </a:endParaRPr>
            </a:p>
            <a:p>
              <a:pPr>
                <a:buFont typeface="Arial" panose="020B0604020202020204" pitchFamily="34" charset="0"/>
                <a:buChar char="•"/>
              </a:pPr>
              <a:r>
                <a:rPr lang="en-US" altLang="en-US" dirty="0">
                  <a:latin typeface="Arial" panose="020B0604020202020204" pitchFamily="34" charset="0"/>
                  <a:cs typeface="Arial" panose="020B0604020202020204" pitchFamily="34" charset="0"/>
                </a:rPr>
                <a:t>An attractive and clear layout.</a:t>
              </a:r>
              <a:endParaRPr lang="en-US" altLang="en-US"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a:p>
              <a:pPr>
                <a:buNone/>
              </a:pPr>
              <a:r>
                <a:rPr lang="en-US" altLang="en-US" dirty="0">
                  <a:latin typeface="Arial" panose="020B0604020202020204" pitchFamily="34" charset="0"/>
                  <a:cs typeface="Arial" panose="020B0604020202020204" pitchFamily="34" charset="0"/>
                </a:rPr>
                <a:t>This template is a tool you should use to make the best out of your poster. We provide the attractive layout and the guidance, you provide the content and the best of your work.</a:t>
              </a:r>
              <a:endParaRPr lang="en-US" altLang="en-US" dirty="0">
                <a:latin typeface="Arial" panose="020B0604020202020204" pitchFamily="34" charset="0"/>
                <a:cs typeface="Arial" panose="020B0604020202020204" pitchFamily="34" charset="0"/>
              </a:endParaRPr>
            </a:p>
            <a:p>
              <a:pPr>
                <a:buNone/>
              </a:pPr>
              <a:endParaRPr lang="en-US" altLang="en-US" dirty="0">
                <a:latin typeface="Arial" panose="020B0604020202020204" pitchFamily="34" charset="0"/>
                <a:cs typeface="Arial" panose="020B0604020202020204" pitchFamily="34" charset="0"/>
              </a:endParaRPr>
            </a:p>
            <a:p>
              <a:pPr>
                <a:buNone/>
              </a:pPr>
              <a:r>
                <a:rPr lang="en-US" altLang="en-US" dirty="0">
                  <a:latin typeface="Arial" panose="020B0604020202020204" pitchFamily="34" charset="0"/>
                  <a:cs typeface="Arial" panose="020B0604020202020204" pitchFamily="34" charset="0"/>
                </a:rPr>
                <a:t>Each paragraph should have more than 2 sentences and less than 5 sentences. Each sentence shouldn’t have more than 30 words. Use bullet points whenever it is possible, your audience will read them and discuss them with you. Use figures to structure your message and to show your key findings.</a:t>
              </a:r>
              <a:endParaRPr lang="en-US" altLang="en-US" dirty="0">
                <a:latin typeface="Arial" panose="020B0604020202020204" pitchFamily="34" charset="0"/>
                <a:cs typeface="Arial" panose="020B0604020202020204" pitchFamily="34" charset="0"/>
              </a:endParaRPr>
            </a:p>
            <a:p>
              <a:pPr>
                <a:buNone/>
              </a:pPr>
              <a:endParaRPr lang="en-US" altLang="en-US" dirty="0">
                <a:latin typeface="Arial" panose="020B0604020202020204" pitchFamily="34" charset="0"/>
                <a:cs typeface="Arial" panose="020B0604020202020204" pitchFamily="34" charset="0"/>
              </a:endParaRPr>
            </a:p>
            <a:p>
              <a:pPr>
                <a:buNone/>
              </a:pPr>
              <a:r>
                <a:rPr lang="en-US" altLang="en-US" dirty="0">
                  <a:latin typeface="Arial" panose="020B0604020202020204" pitchFamily="34" charset="0"/>
                  <a:cs typeface="Arial" panose="020B0604020202020204" pitchFamily="34" charset="0"/>
                </a:rPr>
                <a:t>Focus on the key questions you want to answer. Begin by answering the “Why?” are you working on this followed by, “What am I adding?”, “How? Methods”, “What did I find?” and “What do I recommend?”</a:t>
              </a:r>
              <a:endParaRPr lang="en-US" altLang="en-US" dirty="0">
                <a:latin typeface="Arial" panose="020B0604020202020204" pitchFamily="34" charset="0"/>
                <a:cs typeface="Arial" panose="020B0604020202020204" pitchFamily="34" charset="0"/>
              </a:endParaRPr>
            </a:p>
            <a:p>
              <a:pPr>
                <a:buNone/>
              </a:pPr>
              <a:endParaRPr lang="en-US" altLang="en-US" dirty="0">
                <a:latin typeface="Arial" panose="020B0604020202020204" pitchFamily="34" charset="0"/>
                <a:cs typeface="Arial" panose="020B0604020202020204" pitchFamily="34" charset="0"/>
              </a:endParaRPr>
            </a:p>
            <a:p>
              <a:pPr>
                <a:buNone/>
              </a:pPr>
              <a:r>
                <a:rPr lang="en-US" altLang="en-US" dirty="0">
                  <a:latin typeface="Arial" panose="020B0604020202020204" pitchFamily="34" charset="0"/>
                  <a:cs typeface="Arial" panose="020B0604020202020204" pitchFamily="34" charset="0"/>
                </a:rPr>
                <a:t>The clear areas between paragraphs and chapters are valuable. A direct message presented using a clear structure is easier to read and will attract your audience [1].</a:t>
              </a:r>
              <a:endParaRPr lang="en-GB" altLang="en-US" dirty="0">
                <a:latin typeface="Arial" panose="020B0604020202020204" pitchFamily="34" charset="0"/>
                <a:ea typeface="Arial" panose="020B0604020202020204" pitchFamily="34" charset="0"/>
              </a:endParaRPr>
            </a:p>
          </p:txBody>
        </p:sp>
        <p:sp>
          <p:nvSpPr>
            <p:cNvPr id="3145" name="Rectangle 11"/>
            <p:cNvSpPr/>
            <p:nvPr/>
          </p:nvSpPr>
          <p:spPr>
            <a:xfrm>
              <a:off x="5759866" y="14758798"/>
              <a:ext cx="3647109" cy="923335"/>
            </a:xfrm>
            <a:prstGeom prst="rect">
              <a:avLst/>
            </a:prstGeom>
            <a:noFill/>
            <a:ln w="9525">
              <a:noFill/>
            </a:ln>
          </p:spPr>
          <p:txBody>
            <a:bodyPr wrap="none">
              <a:spAutoFit/>
            </a:bodyPr>
            <a:p>
              <a:pPr algn="ctr"/>
              <a:r>
                <a:rPr lang="en-US" altLang="nl-NL" sz="5400" b="1" dirty="0">
                  <a:latin typeface="Arial" panose="020B0604020202020204" pitchFamily="34" charset="0"/>
                  <a:cs typeface="Arial" panose="020B0604020202020204" pitchFamily="34" charset="0"/>
                </a:rPr>
                <a:t>METHODS</a:t>
              </a:r>
              <a:endParaRPr lang="en-GB" altLang="nl-NL" sz="5400" b="1" dirty="0">
                <a:latin typeface="Arial" panose="020B0604020202020204" pitchFamily="34" charset="0"/>
                <a:ea typeface="Arial" panose="020B0604020202020204" pitchFamily="34" charset="0"/>
              </a:endParaRPr>
            </a:p>
          </p:txBody>
        </p:sp>
      </p:grpSp>
      <p:sp>
        <p:nvSpPr>
          <p:cNvPr id="3110" name="Rectangle 67"/>
          <p:cNvSpPr/>
          <p:nvPr/>
        </p:nvSpPr>
        <p:spPr>
          <a:xfrm>
            <a:off x="20032663" y="12541250"/>
            <a:ext cx="4494212" cy="923925"/>
          </a:xfrm>
          <a:prstGeom prst="rect">
            <a:avLst/>
          </a:prstGeom>
          <a:noFill/>
          <a:ln w="9525">
            <a:noFill/>
          </a:ln>
        </p:spPr>
        <p:txBody>
          <a:bodyPr wrap="none">
            <a:spAutoFit/>
          </a:bodyPr>
          <a:p>
            <a:pPr algn="ctr"/>
            <a:r>
              <a:rPr lang="en-US" altLang="nl-NL" sz="5400" b="1" dirty="0">
                <a:latin typeface="Arial" panose="020B0604020202020204" pitchFamily="34" charset="0"/>
                <a:cs typeface="Arial" panose="020B0604020202020204" pitchFamily="34" charset="0"/>
              </a:rPr>
              <a:t>DISCUSSION</a:t>
            </a:r>
            <a:endParaRPr lang="en-GB" altLang="nl-NL" sz="5400" b="1" dirty="0">
              <a:latin typeface="Arial" panose="020B0604020202020204" pitchFamily="34" charset="0"/>
              <a:ea typeface="Arial" panose="020B0604020202020204" pitchFamily="34" charset="0"/>
            </a:endParaRPr>
          </a:p>
        </p:txBody>
      </p:sp>
      <p:grpSp>
        <p:nvGrpSpPr>
          <p:cNvPr id="3111" name="Group 5"/>
          <p:cNvGrpSpPr/>
          <p:nvPr/>
        </p:nvGrpSpPr>
        <p:grpSpPr>
          <a:xfrm>
            <a:off x="15760700" y="31921450"/>
            <a:ext cx="13344525" cy="7669213"/>
            <a:chOff x="15760202" y="31921451"/>
            <a:chExt cx="13344522" cy="7669212"/>
          </a:xfrm>
        </p:grpSpPr>
        <p:sp>
          <p:nvSpPr>
            <p:cNvPr id="3138" name="Rectangle 69"/>
            <p:cNvSpPr/>
            <p:nvPr/>
          </p:nvSpPr>
          <p:spPr>
            <a:xfrm>
              <a:off x="15761787" y="31921451"/>
              <a:ext cx="13342937" cy="7669212"/>
            </a:xfrm>
            <a:prstGeom prst="rect">
              <a:avLst/>
            </a:prstGeom>
            <a:solidFill>
              <a:schemeClr val="bg1"/>
            </a:solidFill>
            <a:ln w="50800" cap="flat" cmpd="sng">
              <a:solidFill>
                <a:srgbClr val="0023A2"/>
              </a:solidFill>
              <a:prstDash val="solid"/>
              <a:round/>
              <a:headEnd type="none" w="sm" len="sm"/>
              <a:tailEnd type="none" w="sm" len="sm"/>
            </a:ln>
          </p:spPr>
          <p:txBody>
            <a:bodyPr/>
            <a:p>
              <a:endParaRPr lang="nl-NL" altLang="nl-NL" dirty="0">
                <a:latin typeface="Times New Roman" panose="02020603050405020304" pitchFamily="18" charset="0"/>
              </a:endParaRPr>
            </a:p>
          </p:txBody>
        </p:sp>
        <p:grpSp>
          <p:nvGrpSpPr>
            <p:cNvPr id="3139" name="Group 20"/>
            <p:cNvGrpSpPr/>
            <p:nvPr/>
          </p:nvGrpSpPr>
          <p:grpSpPr>
            <a:xfrm>
              <a:off x="15760202" y="31929449"/>
              <a:ext cx="13342938" cy="3936940"/>
              <a:chOff x="15864439" y="33591734"/>
              <a:chExt cx="13342547" cy="3937606"/>
            </a:xfrm>
          </p:grpSpPr>
          <p:sp>
            <p:nvSpPr>
              <p:cNvPr id="3140" name="Rectangle 71"/>
              <p:cNvSpPr/>
              <p:nvPr/>
            </p:nvSpPr>
            <p:spPr>
              <a:xfrm>
                <a:off x="15864439" y="33591734"/>
                <a:ext cx="13342547" cy="1083862"/>
              </a:xfrm>
              <a:prstGeom prst="rect">
                <a:avLst/>
              </a:prstGeom>
              <a:noFill/>
              <a:ln w="38100" cap="flat" cmpd="sng">
                <a:solidFill>
                  <a:srgbClr val="0023A2"/>
                </a:solidFill>
                <a:prstDash val="solid"/>
                <a:round/>
                <a:headEnd type="none" w="sm" len="sm"/>
                <a:tailEnd type="none" w="sm" len="sm"/>
              </a:ln>
            </p:spPr>
            <p:txBody>
              <a:bodyPr/>
              <a:p>
                <a:endParaRPr lang="nl-NL" altLang="nl-NL" dirty="0">
                  <a:latin typeface="Times New Roman" panose="02020603050405020304" pitchFamily="18" charset="0"/>
                </a:endParaRPr>
              </a:p>
            </p:txBody>
          </p:sp>
          <p:sp>
            <p:nvSpPr>
              <p:cNvPr id="79" name="TextBox 78"/>
              <p:cNvSpPr txBox="1"/>
              <p:nvPr/>
            </p:nvSpPr>
            <p:spPr>
              <a:xfrm>
                <a:off x="16232745" y="35220725"/>
                <a:ext cx="12343112" cy="2308615"/>
              </a:xfrm>
              <a:prstGeom prst="rect">
                <a:avLst/>
              </a:prstGeom>
              <a:noFill/>
            </p:spPr>
            <p:txBody>
              <a:bodyPr>
                <a:spAutoFit/>
              </a:bodyPr>
              <a:p>
                <a:pPr>
                  <a:buNone/>
                </a:pPr>
                <a:r>
                  <a:rPr lang="en-US" altLang="zh-CN" dirty="0">
                    <a:latin typeface="Arial" panose="020B0604020202020204" pitchFamily="34" charset="0"/>
                    <a:cs typeface="Arial" panose="020B0604020202020204" pitchFamily="34" charset="0"/>
                  </a:rPr>
                  <a:t>Finish with a brief conclusion. Summarise your findings and list the key points of your research. </a:t>
                </a:r>
                <a:endParaRPr lang="en-US" altLang="zh-CN" dirty="0">
                  <a:latin typeface="Arial" panose="020B0604020202020204" pitchFamily="34" charset="0"/>
                  <a:cs typeface="Arial" panose="020B0604020202020204" pitchFamily="34" charset="0"/>
                </a:endParaRPr>
              </a:p>
              <a:p>
                <a:pPr>
                  <a:buNone/>
                </a:pPr>
                <a:endParaRPr lang="en-US" altLang="en-US" dirty="0">
                  <a:latin typeface="Arial" panose="020B0604020202020204" pitchFamily="34" charset="0"/>
                  <a:cs typeface="Arial" panose="020B0604020202020204" pitchFamily="34" charset="0"/>
                </a:endParaRPr>
              </a:p>
              <a:p>
                <a:pPr>
                  <a:buFont typeface="Arial" panose="020B0604020202020204" pitchFamily="34" charset="0"/>
                  <a:buChar char="•"/>
                </a:pPr>
                <a:r>
                  <a:rPr lang="en-US" altLang="en-US" dirty="0">
                    <a:latin typeface="Arial" panose="020B0604020202020204" pitchFamily="34" charset="0"/>
                    <a:cs typeface="Arial" panose="020B0604020202020204" pitchFamily="34" charset="0"/>
                  </a:rPr>
                  <a:t>Be brief and direct</a:t>
                </a:r>
                <a:endParaRPr lang="en-US" altLang="en-US" dirty="0">
                  <a:latin typeface="Arial" panose="020B0604020202020204" pitchFamily="34" charset="0"/>
                  <a:cs typeface="Arial" panose="020B0604020202020204" pitchFamily="34" charset="0"/>
                </a:endParaRPr>
              </a:p>
              <a:p>
                <a:pPr>
                  <a:buFont typeface="Arial" panose="020B0604020202020204" pitchFamily="34" charset="0"/>
                  <a:buChar char="•"/>
                </a:pPr>
                <a:r>
                  <a:rPr lang="en-US" altLang="en-US" dirty="0">
                    <a:latin typeface="Arial" panose="020B0604020202020204" pitchFamily="34" charset="0"/>
                    <a:cs typeface="Arial" panose="020B0604020202020204" pitchFamily="34" charset="0"/>
                  </a:rPr>
                  <a:t>This shows the outcome of all of your efforts</a:t>
                </a:r>
                <a:endParaRPr lang="en-US" altLang="en-US"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altLang="en-US" dirty="0">
                  <a:latin typeface="Arial" panose="020B0604020202020204" pitchFamily="34" charset="0"/>
                  <a:ea typeface="Arial" panose="020B0604020202020204" pitchFamily="34" charset="0"/>
                </a:endParaRPr>
              </a:p>
            </p:txBody>
          </p:sp>
          <p:sp>
            <p:nvSpPr>
              <p:cNvPr id="3142" name="Rectangle 79"/>
              <p:cNvSpPr/>
              <p:nvPr/>
            </p:nvSpPr>
            <p:spPr>
              <a:xfrm>
                <a:off x="19871138" y="33625268"/>
                <a:ext cx="5301297" cy="923486"/>
              </a:xfrm>
              <a:prstGeom prst="rect">
                <a:avLst/>
              </a:prstGeom>
              <a:noFill/>
              <a:ln w="9525">
                <a:noFill/>
              </a:ln>
            </p:spPr>
            <p:txBody>
              <a:bodyPr wrap="none">
                <a:spAutoFit/>
              </a:bodyPr>
              <a:p>
                <a:pPr algn="ctr"/>
                <a:r>
                  <a:rPr lang="en-US" altLang="nl-NL" sz="5400" b="1" dirty="0">
                    <a:latin typeface="Arial" panose="020B0604020202020204" pitchFamily="34" charset="0"/>
                    <a:cs typeface="Arial" panose="020B0604020202020204" pitchFamily="34" charset="0"/>
                  </a:rPr>
                  <a:t>CONCLUSIONS</a:t>
                </a:r>
                <a:endParaRPr lang="en-GB" altLang="nl-NL" sz="5400" b="1" dirty="0">
                  <a:latin typeface="Arial" panose="020B0604020202020204" pitchFamily="34" charset="0"/>
                  <a:ea typeface="Arial" panose="020B0604020202020204" pitchFamily="34" charset="0"/>
                </a:endParaRPr>
              </a:p>
            </p:txBody>
          </p:sp>
        </p:grpSp>
      </p:grpSp>
      <p:grpSp>
        <p:nvGrpSpPr>
          <p:cNvPr id="3112" name="Group 19"/>
          <p:cNvGrpSpPr/>
          <p:nvPr/>
        </p:nvGrpSpPr>
        <p:grpSpPr>
          <a:xfrm>
            <a:off x="16159163" y="18765838"/>
            <a:ext cx="12671425" cy="9332912"/>
            <a:chOff x="16448872" y="20911985"/>
            <a:chExt cx="12671058" cy="9332658"/>
          </a:xfrm>
        </p:grpSpPr>
        <p:sp>
          <p:nvSpPr>
            <p:cNvPr id="3134" name="TextBox 58"/>
            <p:cNvSpPr txBox="1"/>
            <p:nvPr/>
          </p:nvSpPr>
          <p:spPr>
            <a:xfrm>
              <a:off x="20911019" y="29844533"/>
              <a:ext cx="8208911" cy="400110"/>
            </a:xfrm>
            <a:prstGeom prst="rect">
              <a:avLst/>
            </a:prstGeom>
            <a:noFill/>
            <a:ln w="9525">
              <a:noFill/>
            </a:ln>
          </p:spPr>
          <p:txBody>
            <a:bodyPr>
              <a:spAutoFit/>
            </a:bodyPr>
            <a:p>
              <a:r>
                <a:rPr lang="en-US" altLang="nl-NL" sz="2000" dirty="0">
                  <a:latin typeface="Arial" panose="020B0604020202020204" pitchFamily="34" charset="0"/>
                  <a:cs typeface="Arial" panose="020B0604020202020204" pitchFamily="34" charset="0"/>
                </a:rPr>
                <a:t>Figure 1 – How to build a graph for a poster</a:t>
              </a:r>
              <a:endParaRPr lang="en-GB" altLang="nl-NL" sz="2000" dirty="0">
                <a:latin typeface="Arial" panose="020B0604020202020204" pitchFamily="34" charset="0"/>
                <a:ea typeface="Arial" panose="020B0604020202020204" pitchFamily="34" charset="0"/>
              </a:endParaRPr>
            </a:p>
          </p:txBody>
        </p:sp>
        <p:grpSp>
          <p:nvGrpSpPr>
            <p:cNvPr id="3135" name="Group 18"/>
            <p:cNvGrpSpPr/>
            <p:nvPr/>
          </p:nvGrpSpPr>
          <p:grpSpPr>
            <a:xfrm>
              <a:off x="16448872" y="20911985"/>
              <a:ext cx="12092632" cy="8969525"/>
              <a:chOff x="16448872" y="20911985"/>
              <a:chExt cx="12092632" cy="8969525"/>
            </a:xfrm>
          </p:grpSpPr>
          <p:pic>
            <p:nvPicPr>
              <p:cNvPr id="3136" name="Picture 29"/>
              <p:cNvPicPr>
                <a:picLocks noChangeAspect="1"/>
              </p:cNvPicPr>
              <p:nvPr/>
            </p:nvPicPr>
            <p:blipFill>
              <a:blip r:embed="rId3"/>
              <a:stretch>
                <a:fillRect/>
              </a:stretch>
            </p:blipFill>
            <p:spPr>
              <a:xfrm>
                <a:off x="20911019" y="25489691"/>
                <a:ext cx="7306206" cy="4391819"/>
              </a:xfrm>
              <a:prstGeom prst="rect">
                <a:avLst/>
              </a:prstGeom>
              <a:noFill/>
              <a:ln w="12700">
                <a:noFill/>
              </a:ln>
            </p:spPr>
          </p:pic>
          <p:sp>
            <p:nvSpPr>
              <p:cNvPr id="3137" name="Text Box 627"/>
              <p:cNvSpPr txBox="1"/>
              <p:nvPr/>
            </p:nvSpPr>
            <p:spPr>
              <a:xfrm>
                <a:off x="16448872" y="20911985"/>
                <a:ext cx="12092632" cy="2677656"/>
              </a:xfrm>
              <a:prstGeom prst="rect">
                <a:avLst/>
              </a:prstGeom>
              <a:noFill/>
              <a:ln w="12700">
                <a:noFill/>
              </a:ln>
            </p:spPr>
            <p:txBody>
              <a:bodyPr>
                <a:spAutoFit/>
              </a:bodyPr>
              <a:p>
                <a:pPr algn="just" defTabSz="762000"/>
                <a:r>
                  <a:rPr lang="en-GB" altLang="en-US" dirty="0">
                    <a:latin typeface="Arial" panose="020B0604020202020204" pitchFamily="34" charset="0"/>
                    <a:cs typeface="Arial" panose="020B0604020202020204" pitchFamily="34" charset="0"/>
                  </a:rPr>
                  <a:t>Fill with text. Fill with text. Fill with text. Fill with text. Fill with text. Fill with text. Fill with text. Fill with text. Fill with text. Fill with text. Fill with text. Fill with text. Fill with text. </a:t>
                </a:r>
                <a:endParaRPr lang="en-GB" altLang="en-US" dirty="0">
                  <a:latin typeface="Arial" panose="020B0604020202020204" pitchFamily="34" charset="0"/>
                  <a:cs typeface="Arial" panose="020B0604020202020204" pitchFamily="34" charset="0"/>
                </a:endParaRPr>
              </a:p>
              <a:p>
                <a:pPr algn="just" defTabSz="762000"/>
                <a:endParaRPr lang="en-GB" altLang="en-US" dirty="0">
                  <a:latin typeface="Arial" panose="020B0604020202020204" pitchFamily="34" charset="0"/>
                  <a:cs typeface="Arial" panose="020B0604020202020204" pitchFamily="34" charset="0"/>
                </a:endParaRPr>
              </a:p>
              <a:p>
                <a:pPr algn="just" defTabSz="762000"/>
                <a:r>
                  <a:rPr lang="en-GB" altLang="en-US" dirty="0">
                    <a:latin typeface="Arial" panose="020B0604020202020204" pitchFamily="34" charset="0"/>
                    <a:cs typeface="Arial" panose="020B0604020202020204" pitchFamily="34" charset="0"/>
                  </a:rPr>
                  <a:t>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a:t>
                </a:r>
                <a:endParaRPr lang="en-GB" altLang="en-US" dirty="0">
                  <a:latin typeface="Arial" panose="020B0604020202020204" pitchFamily="34" charset="0"/>
                  <a:ea typeface="Arial" panose="020B0604020202020204" pitchFamily="34" charset="0"/>
                </a:endParaRPr>
              </a:p>
            </p:txBody>
          </p:sp>
        </p:grpSp>
      </p:grpSp>
      <p:grpSp>
        <p:nvGrpSpPr>
          <p:cNvPr id="3113" name="Group 21"/>
          <p:cNvGrpSpPr/>
          <p:nvPr/>
        </p:nvGrpSpPr>
        <p:grpSpPr>
          <a:xfrm>
            <a:off x="1126173" y="42075735"/>
            <a:ext cx="27973337" cy="1336675"/>
            <a:chOff x="1234150" y="39349832"/>
            <a:chExt cx="13141167" cy="2960282"/>
          </a:xfrm>
        </p:grpSpPr>
        <p:sp>
          <p:nvSpPr>
            <p:cNvPr id="3132" name="Rectangle 107"/>
            <p:cNvSpPr/>
            <p:nvPr/>
          </p:nvSpPr>
          <p:spPr>
            <a:xfrm>
              <a:off x="1234150" y="39349832"/>
              <a:ext cx="13141167" cy="2960282"/>
            </a:xfrm>
            <a:prstGeom prst="rect">
              <a:avLst/>
            </a:prstGeom>
            <a:solidFill>
              <a:schemeClr val="bg1"/>
            </a:solidFill>
            <a:ln w="50800" cap="flat" cmpd="sng">
              <a:solidFill>
                <a:srgbClr val="0023A2"/>
              </a:solidFill>
              <a:prstDash val="solid"/>
              <a:round/>
              <a:headEnd type="none" w="sm" len="sm"/>
              <a:tailEnd type="none" w="sm" len="sm"/>
            </a:ln>
          </p:spPr>
          <p:txBody>
            <a:bodyPr/>
            <a:p>
              <a:endParaRPr lang="nl-NL" altLang="nl-NL" dirty="0">
                <a:latin typeface="Times New Roman" panose="02020603050405020304" pitchFamily="18" charset="0"/>
              </a:endParaRPr>
            </a:p>
          </p:txBody>
        </p:sp>
        <p:sp>
          <p:nvSpPr>
            <p:cNvPr id="3133" name="Text Box 627"/>
            <p:cNvSpPr txBox="1"/>
            <p:nvPr/>
          </p:nvSpPr>
          <p:spPr>
            <a:xfrm>
              <a:off x="1419892" y="39637864"/>
              <a:ext cx="12092632" cy="1015663"/>
            </a:xfrm>
            <a:prstGeom prst="rect">
              <a:avLst/>
            </a:prstGeom>
            <a:noFill/>
            <a:ln w="12700">
              <a:noFill/>
            </a:ln>
          </p:spPr>
          <p:txBody>
            <a:bodyPr>
              <a:spAutoFit/>
            </a:bodyPr>
            <a:p>
              <a:pPr algn="just" defTabSz="762000"/>
              <a:r>
                <a:rPr lang="en-US" altLang="en-US" sz="2000" dirty="0">
                  <a:latin typeface="Arial" panose="020B0604020202020204" pitchFamily="34" charset="0"/>
                  <a:cs typeface="Arial" panose="020B0604020202020204" pitchFamily="34" charset="0"/>
                </a:rPr>
                <a:t>Acknowledgement: Use this box to acknowledge your partners and sponsors. The conference secretariat would like to thank you for your submissions and your willingness to apply our template and follow our advices</a:t>
              </a:r>
              <a:r>
                <a:rPr lang="en-US" altLang="en-US" sz="2000" dirty="0">
                  <a:solidFill>
                    <a:srgbClr val="00AEEF"/>
                  </a:solidFill>
                  <a:latin typeface="Arial" panose="020B0604020202020204" pitchFamily="34" charset="0"/>
                  <a:cs typeface="Arial" panose="020B0604020202020204" pitchFamily="34" charset="0"/>
                </a:rPr>
                <a:t>.  </a:t>
              </a:r>
              <a:endParaRPr lang="en-GB" altLang="en-US" sz="2000" dirty="0">
                <a:solidFill>
                  <a:srgbClr val="00AEEF"/>
                </a:solidFill>
                <a:latin typeface="Arial" panose="020B0604020202020204" pitchFamily="34" charset="0"/>
                <a:ea typeface="Arial" panose="020B0604020202020204" pitchFamily="34" charset="0"/>
              </a:endParaRPr>
            </a:p>
          </p:txBody>
        </p:sp>
      </p:grpSp>
      <p:grpSp>
        <p:nvGrpSpPr>
          <p:cNvPr id="3114" name="Group 110"/>
          <p:cNvGrpSpPr/>
          <p:nvPr/>
        </p:nvGrpSpPr>
        <p:grpSpPr>
          <a:xfrm>
            <a:off x="1132205" y="40141525"/>
            <a:ext cx="27984450" cy="1261110"/>
            <a:chOff x="1234150" y="39349832"/>
            <a:chExt cx="13141167" cy="2960282"/>
          </a:xfrm>
        </p:grpSpPr>
        <p:sp>
          <p:nvSpPr>
            <p:cNvPr id="3130" name="Rectangle 111"/>
            <p:cNvSpPr/>
            <p:nvPr/>
          </p:nvSpPr>
          <p:spPr>
            <a:xfrm>
              <a:off x="1234150" y="39349832"/>
              <a:ext cx="13141167" cy="2960282"/>
            </a:xfrm>
            <a:prstGeom prst="rect">
              <a:avLst/>
            </a:prstGeom>
            <a:solidFill>
              <a:schemeClr val="bg1"/>
            </a:solidFill>
            <a:ln w="50800" cap="flat" cmpd="sng">
              <a:solidFill>
                <a:srgbClr val="0023A2"/>
              </a:solidFill>
              <a:prstDash val="solid"/>
              <a:round/>
              <a:headEnd type="none" w="sm" len="sm"/>
              <a:tailEnd type="none" w="sm" len="sm"/>
            </a:ln>
          </p:spPr>
          <p:txBody>
            <a:bodyPr/>
            <a:p>
              <a:endParaRPr lang="nl-NL" altLang="nl-NL" dirty="0">
                <a:latin typeface="Times New Roman" panose="02020603050405020304" pitchFamily="18" charset="0"/>
              </a:endParaRPr>
            </a:p>
          </p:txBody>
        </p:sp>
        <p:sp>
          <p:nvSpPr>
            <p:cNvPr id="3131" name="Text Box 627"/>
            <p:cNvSpPr txBox="1"/>
            <p:nvPr/>
          </p:nvSpPr>
          <p:spPr>
            <a:xfrm>
              <a:off x="1419892" y="39637864"/>
              <a:ext cx="12092632" cy="936081"/>
            </a:xfrm>
            <a:prstGeom prst="rect">
              <a:avLst/>
            </a:prstGeom>
            <a:noFill/>
            <a:ln w="12700">
              <a:noFill/>
            </a:ln>
          </p:spPr>
          <p:txBody>
            <a:bodyPr>
              <a:spAutoFit/>
            </a:bodyPr>
            <a:p>
              <a:pPr algn="just" defTabSz="762000"/>
              <a:r>
                <a:rPr lang="en-US" altLang="en-US" sz="2000" dirty="0">
                  <a:latin typeface="Arial" panose="020B0604020202020204" pitchFamily="34" charset="0"/>
                  <a:cs typeface="Arial" panose="020B0604020202020204" pitchFamily="34" charset="0"/>
                </a:rPr>
                <a:t>References: List your references here. [1] Doe, J; Doe, J; Poster Template for Authors, IWA Headquarters, The Hague. </a:t>
              </a:r>
              <a:endParaRPr lang="en-GB" altLang="en-US" sz="2000" dirty="0">
                <a:solidFill>
                  <a:srgbClr val="00AEEF"/>
                </a:solidFill>
                <a:latin typeface="Arial" panose="020B0604020202020204" pitchFamily="34" charset="0"/>
                <a:ea typeface="Arial" panose="020B0604020202020204" pitchFamily="34" charset="0"/>
              </a:endParaRPr>
            </a:p>
          </p:txBody>
        </p:sp>
      </p:grpSp>
      <p:grpSp>
        <p:nvGrpSpPr>
          <p:cNvPr id="3115" name="Group 7"/>
          <p:cNvGrpSpPr/>
          <p:nvPr/>
        </p:nvGrpSpPr>
        <p:grpSpPr>
          <a:xfrm>
            <a:off x="1230313" y="26008013"/>
            <a:ext cx="13141325" cy="13582650"/>
            <a:chOff x="1230313" y="26008013"/>
            <a:chExt cx="13141325" cy="13582650"/>
          </a:xfrm>
        </p:grpSpPr>
        <p:grpSp>
          <p:nvGrpSpPr>
            <p:cNvPr id="3121" name="Group 16"/>
            <p:cNvGrpSpPr/>
            <p:nvPr/>
          </p:nvGrpSpPr>
          <p:grpSpPr>
            <a:xfrm>
              <a:off x="1230313" y="26008013"/>
              <a:ext cx="13141325" cy="13582650"/>
              <a:chOff x="1319793" y="28958180"/>
              <a:chExt cx="13343085" cy="12306372"/>
            </a:xfrm>
          </p:grpSpPr>
          <p:sp>
            <p:nvSpPr>
              <p:cNvPr id="3123" name="Rectangle 37"/>
              <p:cNvSpPr/>
              <p:nvPr/>
            </p:nvSpPr>
            <p:spPr>
              <a:xfrm>
                <a:off x="1319793" y="28958180"/>
                <a:ext cx="13343085" cy="12306372"/>
              </a:xfrm>
              <a:prstGeom prst="rect">
                <a:avLst/>
              </a:prstGeom>
              <a:solidFill>
                <a:schemeClr val="bg1"/>
              </a:solidFill>
              <a:ln w="50800" cap="flat" cmpd="sng">
                <a:solidFill>
                  <a:srgbClr val="0023A2"/>
                </a:solidFill>
                <a:prstDash val="solid"/>
                <a:round/>
                <a:headEnd type="none" w="sm" len="sm"/>
                <a:tailEnd type="none" w="sm" len="sm"/>
              </a:ln>
            </p:spPr>
            <p:txBody>
              <a:bodyPr/>
              <a:p>
                <a:endParaRPr lang="nl-NL" altLang="nl-NL" dirty="0">
                  <a:latin typeface="Times New Roman" panose="02020603050405020304" pitchFamily="18" charset="0"/>
                </a:endParaRPr>
              </a:p>
            </p:txBody>
          </p:sp>
          <p:pic>
            <p:nvPicPr>
              <p:cNvPr id="3124" name="Picture 30"/>
              <p:cNvPicPr>
                <a:picLocks noChangeAspect="1"/>
              </p:cNvPicPr>
              <p:nvPr/>
            </p:nvPicPr>
            <p:blipFill>
              <a:blip r:embed="rId4"/>
              <a:stretch>
                <a:fillRect/>
              </a:stretch>
            </p:blipFill>
            <p:spPr>
              <a:xfrm>
                <a:off x="3261918" y="34832887"/>
                <a:ext cx="3956615" cy="4270463"/>
              </a:xfrm>
              <a:prstGeom prst="rect">
                <a:avLst/>
              </a:prstGeom>
              <a:noFill/>
              <a:ln w="12700">
                <a:noFill/>
              </a:ln>
            </p:spPr>
          </p:pic>
          <p:sp>
            <p:nvSpPr>
              <p:cNvPr id="3125" name="TextBox 62"/>
              <p:cNvSpPr txBox="1"/>
              <p:nvPr/>
            </p:nvSpPr>
            <p:spPr>
              <a:xfrm>
                <a:off x="3261918" y="39103350"/>
                <a:ext cx="3956615" cy="707886"/>
              </a:xfrm>
              <a:prstGeom prst="rect">
                <a:avLst/>
              </a:prstGeom>
              <a:noFill/>
              <a:ln w="9525">
                <a:noFill/>
              </a:ln>
            </p:spPr>
            <p:txBody>
              <a:bodyPr>
                <a:spAutoFit/>
              </a:bodyPr>
              <a:p>
                <a:r>
                  <a:rPr lang="en-US" altLang="nl-NL" sz="2000" dirty="0">
                    <a:latin typeface="Arial" panose="020B0604020202020204" pitchFamily="34" charset="0"/>
                    <a:cs typeface="Arial" panose="020B0604020202020204" pitchFamily="34" charset="0"/>
                  </a:rPr>
                  <a:t>Figure 1 – How to insert a figure (source: IWA)</a:t>
                </a:r>
                <a:endParaRPr lang="en-GB" altLang="nl-NL" sz="2000" dirty="0">
                  <a:latin typeface="Arial" panose="020B0604020202020204" pitchFamily="34" charset="0"/>
                  <a:ea typeface="Arial" panose="020B0604020202020204" pitchFamily="34" charset="0"/>
                </a:endParaRPr>
              </a:p>
            </p:txBody>
          </p:sp>
          <p:sp>
            <p:nvSpPr>
              <p:cNvPr id="3126" name="TextBox 63"/>
              <p:cNvSpPr txBox="1"/>
              <p:nvPr/>
            </p:nvSpPr>
            <p:spPr>
              <a:xfrm>
                <a:off x="8012241" y="35174098"/>
                <a:ext cx="4554124" cy="3785652"/>
              </a:xfrm>
              <a:prstGeom prst="rect">
                <a:avLst/>
              </a:prstGeom>
              <a:noFill/>
              <a:ln w="9525">
                <a:noFill/>
              </a:ln>
            </p:spPr>
            <p:txBody>
              <a:bodyPr>
                <a:spAutoFit/>
              </a:bodyPr>
              <a:p>
                <a:r>
                  <a:rPr lang="en-US" altLang="nl-NL" sz="2000" dirty="0">
                    <a:latin typeface="Arial" panose="020B0604020202020204" pitchFamily="34" charset="0"/>
                    <a:cs typeface="Arial" panose="020B0604020202020204" pitchFamily="34" charset="0"/>
                  </a:rPr>
                  <a:t>The pictures are used to show key points of the research. You should use them but avoid resolution overkill, more than 150 dpi but less than 300 dpi.</a:t>
                </a:r>
                <a:endParaRPr lang="en-US" altLang="nl-NL" sz="2000" dirty="0">
                  <a:latin typeface="Arial" panose="020B0604020202020204" pitchFamily="34" charset="0"/>
                  <a:cs typeface="Arial" panose="020B0604020202020204" pitchFamily="34" charset="0"/>
                </a:endParaRPr>
              </a:p>
              <a:p>
                <a:endParaRPr lang="en-US" altLang="nl-NL" sz="2000" dirty="0">
                  <a:latin typeface="Arial" panose="020B0604020202020204" pitchFamily="34" charset="0"/>
                  <a:cs typeface="Arial" panose="020B0604020202020204" pitchFamily="34" charset="0"/>
                </a:endParaRPr>
              </a:p>
              <a:p>
                <a:r>
                  <a:rPr lang="en-US" altLang="nl-NL" sz="2000" dirty="0">
                    <a:latin typeface="Arial" panose="020B0604020202020204" pitchFamily="34" charset="0"/>
                    <a:cs typeface="Arial" panose="020B0604020202020204" pitchFamily="34" charset="0"/>
                  </a:rPr>
                  <a:t>Save photos as .jpg or png (graphs as png) and take into account that web images are usually poor resolution. </a:t>
                </a:r>
                <a:endParaRPr lang="en-US" altLang="nl-NL" sz="2000" dirty="0">
                  <a:latin typeface="Arial" panose="020B0604020202020204" pitchFamily="34" charset="0"/>
                  <a:cs typeface="Arial" panose="020B0604020202020204" pitchFamily="34" charset="0"/>
                </a:endParaRPr>
              </a:p>
              <a:p>
                <a:endParaRPr lang="en-US" altLang="nl-NL" sz="2000" dirty="0">
                  <a:latin typeface="Arial" panose="020B0604020202020204" pitchFamily="34" charset="0"/>
                  <a:cs typeface="Arial" panose="020B0604020202020204" pitchFamily="34" charset="0"/>
                </a:endParaRPr>
              </a:p>
              <a:p>
                <a:r>
                  <a:rPr lang="en-US" altLang="nl-NL" sz="2000" dirty="0">
                    <a:latin typeface="Arial" panose="020B0604020202020204" pitchFamily="34" charset="0"/>
                    <a:cs typeface="Arial" panose="020B0604020202020204" pitchFamily="34" charset="0"/>
                  </a:rPr>
                  <a:t>If the picture is not yours, acknowledge the intellectual property of it.</a:t>
                </a:r>
                <a:endParaRPr lang="en-GB" altLang="nl-NL" sz="2000" dirty="0">
                  <a:latin typeface="Arial" panose="020B0604020202020204" pitchFamily="34" charset="0"/>
                  <a:ea typeface="Arial" panose="020B0604020202020204" pitchFamily="34" charset="0"/>
                </a:endParaRPr>
              </a:p>
            </p:txBody>
          </p:sp>
          <p:pic>
            <p:nvPicPr>
              <p:cNvPr id="3127" name="Picture 31"/>
              <p:cNvPicPr>
                <a:picLocks noChangeAspect="1"/>
              </p:cNvPicPr>
              <p:nvPr/>
            </p:nvPicPr>
            <p:blipFill>
              <a:blip r:embed="rId5"/>
              <a:stretch>
                <a:fillRect/>
              </a:stretch>
            </p:blipFill>
            <p:spPr>
              <a:xfrm>
                <a:off x="5018240" y="33590963"/>
                <a:ext cx="5718175" cy="903288"/>
              </a:xfrm>
              <a:prstGeom prst="rect">
                <a:avLst/>
              </a:prstGeom>
              <a:noFill/>
              <a:ln w="12700">
                <a:noFill/>
              </a:ln>
            </p:spPr>
          </p:pic>
          <p:sp>
            <p:nvSpPr>
              <p:cNvPr id="3128" name="Rectangle 66"/>
              <p:cNvSpPr/>
              <p:nvPr/>
            </p:nvSpPr>
            <p:spPr>
              <a:xfrm>
                <a:off x="6169051" y="28958180"/>
                <a:ext cx="3416559" cy="836570"/>
              </a:xfrm>
              <a:prstGeom prst="rect">
                <a:avLst/>
              </a:prstGeom>
              <a:noFill/>
              <a:ln w="9525">
                <a:noFill/>
              </a:ln>
            </p:spPr>
            <p:txBody>
              <a:bodyPr wrap="none">
                <a:spAutoFit/>
              </a:bodyPr>
              <a:p>
                <a:pPr algn="ctr"/>
                <a:r>
                  <a:rPr lang="en-US" altLang="nl-NL" sz="5400" b="1" dirty="0">
                    <a:latin typeface="Arial" panose="020B0604020202020204" pitchFamily="34" charset="0"/>
                    <a:cs typeface="Arial" panose="020B0604020202020204" pitchFamily="34" charset="0"/>
                  </a:rPr>
                  <a:t>RESULTS</a:t>
                </a:r>
                <a:endParaRPr lang="en-GB" altLang="nl-NL" sz="5400" b="1" dirty="0">
                  <a:latin typeface="Arial" panose="020B0604020202020204" pitchFamily="34" charset="0"/>
                  <a:ea typeface="Arial" panose="020B0604020202020204" pitchFamily="34" charset="0"/>
                </a:endParaRPr>
              </a:p>
            </p:txBody>
          </p:sp>
          <p:sp>
            <p:nvSpPr>
              <p:cNvPr id="3129" name="Text Box 627"/>
              <p:cNvSpPr txBox="1"/>
              <p:nvPr/>
            </p:nvSpPr>
            <p:spPr>
              <a:xfrm>
                <a:off x="1945019" y="30244643"/>
                <a:ext cx="12092632" cy="2677656"/>
              </a:xfrm>
              <a:prstGeom prst="rect">
                <a:avLst/>
              </a:prstGeom>
              <a:noFill/>
              <a:ln w="12700">
                <a:noFill/>
              </a:ln>
            </p:spPr>
            <p:txBody>
              <a:bodyPr>
                <a:spAutoFit/>
              </a:bodyPr>
              <a:p>
                <a:pPr algn="just" defTabSz="762000"/>
                <a:r>
                  <a:rPr lang="en-GB" altLang="en-US" dirty="0">
                    <a:latin typeface="Arial" panose="020B0604020202020204" pitchFamily="34" charset="0"/>
                    <a:cs typeface="Arial" panose="020B0604020202020204" pitchFamily="34" charset="0"/>
                  </a:rPr>
                  <a:t>Fill with text. Fill with text. Fill with text. Fill with text. Fill with text. Fill with text. Fill with text. Fill with text. Fill with text. Fill with text. Fill with text. Fill with text. Fill with text. </a:t>
                </a:r>
                <a:endParaRPr lang="en-GB" altLang="en-US" dirty="0">
                  <a:latin typeface="Arial" panose="020B0604020202020204" pitchFamily="34" charset="0"/>
                  <a:cs typeface="Arial" panose="020B0604020202020204" pitchFamily="34" charset="0"/>
                </a:endParaRPr>
              </a:p>
              <a:p>
                <a:pPr algn="just" defTabSz="762000"/>
                <a:endParaRPr lang="en-GB" altLang="en-US" dirty="0">
                  <a:latin typeface="Arial" panose="020B0604020202020204" pitchFamily="34" charset="0"/>
                  <a:cs typeface="Arial" panose="020B0604020202020204" pitchFamily="34" charset="0"/>
                </a:endParaRPr>
              </a:p>
              <a:p>
                <a:pPr algn="just" defTabSz="762000"/>
                <a:r>
                  <a:rPr lang="en-GB" altLang="en-US" dirty="0">
                    <a:latin typeface="Arial" panose="020B0604020202020204" pitchFamily="34" charset="0"/>
                    <a:cs typeface="Arial" panose="020B0604020202020204" pitchFamily="34" charset="0"/>
                  </a:rPr>
                  <a:t>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a:t>
                </a:r>
                <a:endParaRPr lang="en-GB" altLang="en-US" dirty="0">
                  <a:latin typeface="Arial" panose="020B0604020202020204" pitchFamily="34" charset="0"/>
                  <a:ea typeface="Arial" panose="020B0604020202020204" pitchFamily="34" charset="0"/>
                </a:endParaRPr>
              </a:p>
            </p:txBody>
          </p:sp>
        </p:grpSp>
        <p:sp>
          <p:nvSpPr>
            <p:cNvPr id="3122" name="Rectangle 1"/>
            <p:cNvSpPr/>
            <p:nvPr/>
          </p:nvSpPr>
          <p:spPr>
            <a:xfrm>
              <a:off x="1236913" y="26008013"/>
              <a:ext cx="13134725" cy="1172467"/>
            </a:xfrm>
            <a:prstGeom prst="rect">
              <a:avLst/>
            </a:prstGeom>
            <a:noFill/>
            <a:ln w="38100" cap="flat" cmpd="sng">
              <a:solidFill>
                <a:srgbClr val="0023A2"/>
              </a:solidFill>
              <a:prstDash val="solid"/>
              <a:round/>
              <a:headEnd type="none" w="sm" len="sm"/>
              <a:tailEnd type="none" w="sm" len="sm"/>
            </a:ln>
          </p:spPr>
          <p:txBody>
            <a:bodyPr/>
            <a:p>
              <a:endParaRPr lang="en-US" altLang="en-US" dirty="0">
                <a:latin typeface="Times New Roman" panose="02020603050405020304" pitchFamily="18" charset="0"/>
              </a:endParaRPr>
            </a:p>
          </p:txBody>
        </p:sp>
      </p:grpSp>
      <p:sp>
        <p:nvSpPr>
          <p:cNvPr id="3117" name="Rectangle 9"/>
          <p:cNvSpPr/>
          <p:nvPr/>
        </p:nvSpPr>
        <p:spPr>
          <a:xfrm>
            <a:off x="1526858" y="5624513"/>
            <a:ext cx="2725737" cy="463550"/>
          </a:xfrm>
          <a:prstGeom prst="rect">
            <a:avLst/>
          </a:prstGeom>
          <a:noFill/>
          <a:ln w="9525">
            <a:noFill/>
          </a:ln>
        </p:spPr>
        <p:txBody>
          <a:bodyPr lIns="92075" tIns="46038" rIns="92075" bIns="46038">
            <a:spAutoFit/>
          </a:bodyPr>
          <a:p>
            <a:pPr defTabSz="762000"/>
            <a:r>
              <a:rPr lang="en-US" altLang="zh-CN" dirty="0">
                <a:latin typeface="Arial" panose="020B0604020202020204" pitchFamily="34" charset="0"/>
                <a:cs typeface="Arial" panose="020B0604020202020204" pitchFamily="34" charset="0"/>
              </a:rPr>
              <a:t>This is your photo</a:t>
            </a:r>
            <a:endParaRPr lang="en-GB" altLang="en-US" dirty="0">
              <a:latin typeface="Arial" panose="020B0604020202020204" pitchFamily="34" charset="0"/>
              <a:ea typeface="Arial" panose="020B0604020202020204" pitchFamily="34" charset="0"/>
            </a:endParaRPr>
          </a:p>
        </p:txBody>
      </p:sp>
    </p:spTree>
  </p:cSld>
  <p:clrMapOvr>
    <a:masterClrMapping/>
  </p:clrMapOvr>
</p:sld>
</file>

<file path=ppt/tags/tag1.xml><?xml version="1.0" encoding="utf-8"?>
<p:tagLst xmlns:p="http://schemas.openxmlformats.org/presentationml/2006/main">
  <p:tag name="commondata" val="eyJoZGlkIjoiYTA2YTQ0OGFmNGViOWUwOTZjNTgwYmNjNzYxMGI5ZTMifQ=="/>
</p:tagLst>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FFFFFF"/>
      </a:lt2>
      <a:accent1>
        <a:srgbClr val="414646"/>
      </a:accent1>
      <a:accent2>
        <a:srgbClr val="00AEEF"/>
      </a:accent2>
      <a:accent3>
        <a:srgbClr val="FFFFFF"/>
      </a:accent3>
      <a:accent4>
        <a:srgbClr val="000000"/>
      </a:accent4>
      <a:accent5>
        <a:srgbClr val="AAE2CA"/>
      </a:accent5>
      <a:accent6>
        <a:srgbClr val="00AEEF"/>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GB"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GB"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5611</Words>
  <Application>WPS 演示</Application>
  <PresentationFormat>自定义</PresentationFormat>
  <Paragraphs>117</Paragraphs>
  <Slides>1</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vt:i4>
      </vt:variant>
    </vt:vector>
  </HeadingPairs>
  <TitlesOfParts>
    <vt:vector size="10" baseType="lpstr">
      <vt:lpstr>Arial</vt:lpstr>
      <vt:lpstr>宋体</vt:lpstr>
      <vt:lpstr>Wingdings</vt:lpstr>
      <vt:lpstr>Times New Roman</vt:lpstr>
      <vt:lpstr>Arial</vt:lpstr>
      <vt:lpstr>微软雅黑</vt:lpstr>
      <vt:lpstr>Arial Unicode MS</vt:lpstr>
      <vt:lpstr>Calibri</vt:lpstr>
      <vt:lpstr>Default Design</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IWA Poster Template</dc:title>
  <dc:creator>IWA</dc:creator>
  <cp:lastModifiedBy>格林</cp:lastModifiedBy>
  <cp:revision>127</cp:revision>
  <cp:lastPrinted>2014-04-23T11:18:00Z</cp:lastPrinted>
  <dcterms:created xsi:type="dcterms:W3CDTF">1998-03-23T12:07:00Z</dcterms:created>
  <dcterms:modified xsi:type="dcterms:W3CDTF">2024-09-05T01:11:05Z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F1F83C0B483E43F2AC458A27F3B8DC22_13</vt:lpwstr>
  </property>
  <property fmtid="{D5CDD505-2E9C-101B-9397-08002B2CF9AE}" pid="3" name="KSOProductBuildVer">
    <vt:lpwstr>2052-12.1.0.17857</vt:lpwstr>
  </property>
</Properties>
</file>